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sldIdLst>
    <p:sldId id="256" r:id="rId2"/>
    <p:sldId id="257" r:id="rId3"/>
    <p:sldId id="310" r:id="rId4"/>
    <p:sldId id="341" r:id="rId5"/>
    <p:sldId id="359" r:id="rId6"/>
    <p:sldId id="360" r:id="rId7"/>
    <p:sldId id="361" r:id="rId8"/>
    <p:sldId id="362" r:id="rId9"/>
  </p:sldIdLst>
  <p:sldSz cx="6858000" cy="9144000" type="screen4x3"/>
  <p:notesSz cx="6735763" cy="9866313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>
        <p15:guide id="1" orient="horz" pos="3107">
          <p15:clr>
            <a:srgbClr val="A4A3A4"/>
          </p15:clr>
        </p15:guide>
        <p15:guide id="2" pos="212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B6001"/>
    <a:srgbClr val="A5A5A5"/>
    <a:srgbClr val="F68D36"/>
    <a:srgbClr val="FFDDD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1285" autoAdjust="0"/>
    <p:restoredTop sz="94660"/>
  </p:normalViewPr>
  <p:slideViewPr>
    <p:cSldViewPr>
      <p:cViewPr>
        <p:scale>
          <a:sx n="50" d="100"/>
          <a:sy n="50" d="100"/>
        </p:scale>
        <p:origin x="-1128" y="36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76" d="100"/>
          <a:sy n="76" d="100"/>
        </p:scale>
        <p:origin x="-4098" y="-84"/>
      </p:cViewPr>
      <p:guideLst>
        <p:guide orient="horz" pos="3107"/>
        <p:guide pos="2121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18831" cy="49331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15373" y="0"/>
            <a:ext cx="2918831" cy="49331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A5BA0A3-12D1-446D-9272-8EC88D632079}" type="datetimeFigureOut">
              <a:rPr lang="ko-KR" altLang="en-US" smtClean="0"/>
              <a:pPr/>
              <a:t>2017-07-06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1981200" y="739775"/>
            <a:ext cx="2773363" cy="370046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3577" y="4686499"/>
            <a:ext cx="5388610" cy="443984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371285"/>
            <a:ext cx="2918831" cy="49331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15373" y="9371285"/>
            <a:ext cx="2918831" cy="49331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D371723-14AA-48B3-AB65-52556BBA80C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3302647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D371723-14AA-48B3-AB65-52556BBA80C2}" type="slidenum">
              <a:rPr lang="ko-KR" altLang="en-US" smtClean="0"/>
              <a:pPr/>
              <a:t>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7335951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D371723-14AA-48B3-AB65-52556BBA80C2}" type="slidenum">
              <a:rPr lang="ko-KR" altLang="en-US" smtClean="0"/>
              <a:pPr/>
              <a:t>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0120000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그림 16" descr="sub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0" y="-1"/>
            <a:ext cx="6858000" cy="9144001"/>
          </a:xfrm>
          <a:prstGeom prst="rect">
            <a:avLst/>
          </a:prstGeom>
        </p:spPr>
      </p:pic>
      <p:sp>
        <p:nvSpPr>
          <p:cNvPr id="18" name="제목 1"/>
          <p:cNvSpPr>
            <a:spLocks noGrp="1"/>
          </p:cNvSpPr>
          <p:nvPr>
            <p:ph type="ctrTitle"/>
          </p:nvPr>
        </p:nvSpPr>
        <p:spPr>
          <a:xfrm>
            <a:off x="442938" y="0"/>
            <a:ext cx="7772400" cy="500042"/>
          </a:xfrm>
        </p:spPr>
        <p:txBody>
          <a:bodyPr>
            <a:normAutofit/>
          </a:bodyPr>
          <a:lstStyle>
            <a:lvl1pPr algn="l">
              <a:defRPr sz="1500" b="1">
                <a:solidFill>
                  <a:srgbClr val="EB6001"/>
                </a:solidFill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19" name="부제목 2"/>
          <p:cNvSpPr>
            <a:spLocks noGrp="1"/>
          </p:cNvSpPr>
          <p:nvPr>
            <p:ph type="subTitle" idx="1"/>
          </p:nvPr>
        </p:nvSpPr>
        <p:spPr>
          <a:xfrm>
            <a:off x="42960" y="91893"/>
            <a:ext cx="599950" cy="328618"/>
          </a:xfrm>
        </p:spPr>
        <p:txBody>
          <a:bodyPr>
            <a:normAutofit/>
          </a:bodyPr>
          <a:lstStyle>
            <a:lvl1pPr marL="0" indent="0" algn="ctr">
              <a:buNone/>
              <a:defRPr sz="1500" b="1">
                <a:solidFill>
                  <a:srgbClr val="EB600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dirty="0" smtClean="0"/>
              <a:t>마스터 부제목</a:t>
            </a:r>
            <a:endParaRPr lang="ko-KR" altLang="en-US" dirty="0"/>
          </a:p>
        </p:txBody>
      </p:sp>
      <p:cxnSp>
        <p:nvCxnSpPr>
          <p:cNvPr id="24" name="직선 연결선 23"/>
          <p:cNvCxnSpPr/>
          <p:nvPr userDrawn="1"/>
        </p:nvCxnSpPr>
        <p:spPr>
          <a:xfrm>
            <a:off x="126438" y="539552"/>
            <a:ext cx="6597352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28" name="Picture 4" descr="C:\Users\홍유승\Desktop\kfalogo.png"/>
          <p:cNvPicPr>
            <a:picLocks noChangeAspect="1" noChangeArrowheads="1"/>
          </p:cNvPicPr>
          <p:nvPr userDrawn="1"/>
        </p:nvPicPr>
        <p:blipFill>
          <a:blip r:embed="rId3" cstate="print"/>
          <a:srcRect l="16555"/>
          <a:stretch>
            <a:fillRect/>
          </a:stretch>
        </p:blipFill>
        <p:spPr bwMode="auto">
          <a:xfrm>
            <a:off x="99989" y="8777343"/>
            <a:ext cx="1290661" cy="355637"/>
          </a:xfrm>
          <a:prstGeom prst="rect">
            <a:avLst/>
          </a:prstGeom>
          <a:noFill/>
        </p:spPr>
      </p:pic>
      <p:grpSp>
        <p:nvGrpSpPr>
          <p:cNvPr id="8" name="그룹 7"/>
          <p:cNvGrpSpPr/>
          <p:nvPr userDrawn="1"/>
        </p:nvGrpSpPr>
        <p:grpSpPr>
          <a:xfrm>
            <a:off x="0" y="8430255"/>
            <a:ext cx="6858000" cy="713745"/>
            <a:chOff x="0" y="8430255"/>
            <a:chExt cx="6858000" cy="713745"/>
          </a:xfrm>
        </p:grpSpPr>
        <p:sp>
          <p:nvSpPr>
            <p:cNvPr id="9" name="직사각형 8"/>
            <p:cNvSpPr/>
            <p:nvPr userDrawn="1"/>
          </p:nvSpPr>
          <p:spPr>
            <a:xfrm>
              <a:off x="0" y="8748464"/>
              <a:ext cx="6858000" cy="395536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pic>
          <p:nvPicPr>
            <p:cNvPr id="10" name="그림 9" descr="그림3.png"/>
            <p:cNvPicPr>
              <a:picLocks noChangeAspect="1"/>
            </p:cNvPicPr>
            <p:nvPr userDrawn="1"/>
          </p:nvPicPr>
          <p:blipFill>
            <a:blip r:embed="rId4" cstate="print"/>
            <a:stretch>
              <a:fillRect/>
            </a:stretch>
          </p:blipFill>
          <p:spPr>
            <a:xfrm>
              <a:off x="548680" y="8783637"/>
              <a:ext cx="1112898" cy="296292"/>
            </a:xfrm>
            <a:prstGeom prst="rect">
              <a:avLst/>
            </a:prstGeom>
          </p:spPr>
        </p:pic>
        <p:pic>
          <p:nvPicPr>
            <p:cNvPr id="11" name="Picture 2" descr="D:\Download\다운로드 모음 - 네이트온\호랑이.png"/>
            <p:cNvPicPr>
              <a:picLocks noChangeAspect="1" noChangeArrowheads="1"/>
            </p:cNvPicPr>
            <p:nvPr userDrawn="1"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66675" y="8430255"/>
              <a:ext cx="530325" cy="713745"/>
            </a:xfrm>
            <a:prstGeom prst="rect">
              <a:avLst/>
            </a:prstGeom>
            <a:noFill/>
          </p:spPr>
        </p:pic>
      </p:grpSp>
      <p:sp>
        <p:nvSpPr>
          <p:cNvPr id="20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6165304" y="8735096"/>
            <a:ext cx="471462" cy="365125"/>
          </a:xfrm>
        </p:spPr>
        <p:txBody>
          <a:bodyPr/>
          <a:lstStyle>
            <a:lvl1pPr>
              <a:defRPr sz="1100" b="0">
                <a:solidFill>
                  <a:srgbClr val="FEE6C6"/>
                </a:solidFill>
              </a:defRPr>
            </a:lvl1pPr>
          </a:lstStyle>
          <a:p>
            <a:fld id="{4BEDD84E-25D4-4983-8AA1-2863C96F08D9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734BD4-ABC2-4411-B311-239C01C182B3}" type="datetimeFigureOut">
              <a:rPr lang="ko-KR" altLang="en-US" smtClean="0"/>
              <a:pPr/>
              <a:t>2017-07-06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DF2D9F-588B-4E45-9F9B-7708502715F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41735" y="5875867"/>
            <a:ext cx="5829300" cy="181610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541735" y="3875621"/>
            <a:ext cx="5829300" cy="2000249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734BD4-ABC2-4411-B311-239C01C182B3}" type="datetimeFigureOut">
              <a:rPr lang="ko-KR" altLang="en-US" smtClean="0"/>
              <a:pPr/>
              <a:t>2017-07-06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DF2D9F-588B-4E45-9F9B-7708502715F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257177" y="2844801"/>
            <a:ext cx="2257425" cy="804545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2628902" y="2844801"/>
            <a:ext cx="2257425" cy="804545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734BD4-ABC2-4411-B311-239C01C182B3}" type="datetimeFigureOut">
              <a:rPr lang="ko-KR" altLang="en-US" smtClean="0"/>
              <a:pPr/>
              <a:t>2017-07-06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DF2D9F-588B-4E45-9F9B-7708502715F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</p:spPr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42902" y="2046817"/>
            <a:ext cx="303014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42902" y="2899833"/>
            <a:ext cx="303014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3483771" y="2046817"/>
            <a:ext cx="303133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3483771" y="2899833"/>
            <a:ext cx="303133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734BD4-ABC2-4411-B311-239C01C182B3}" type="datetimeFigureOut">
              <a:rPr lang="ko-KR" altLang="en-US" smtClean="0"/>
              <a:pPr/>
              <a:t>2017-07-06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DF2D9F-588B-4E45-9F9B-7708502715F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734BD4-ABC2-4411-B311-239C01C182B3}" type="datetimeFigureOut">
              <a:rPr lang="ko-KR" altLang="en-US" smtClean="0"/>
              <a:pPr/>
              <a:t>2017-07-06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DF2D9F-588B-4E45-9F9B-7708502715F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734BD4-ABC2-4411-B311-239C01C182B3}" type="datetimeFigureOut">
              <a:rPr lang="ko-KR" altLang="en-US" smtClean="0"/>
              <a:pPr/>
              <a:t>2017-07-06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DF2D9F-588B-4E45-9F9B-7708502715F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902" y="364067"/>
            <a:ext cx="2256235" cy="15494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2681289" y="364070"/>
            <a:ext cx="3833813" cy="7804151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342902" y="1913470"/>
            <a:ext cx="2256235" cy="625475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734BD4-ABC2-4411-B311-239C01C182B3}" type="datetimeFigureOut">
              <a:rPr lang="ko-KR" altLang="en-US" smtClean="0"/>
              <a:pPr/>
              <a:t>2017-07-06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DF2D9F-588B-4E45-9F9B-7708502715F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344216" y="6400801"/>
            <a:ext cx="4114800" cy="7556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344216" y="817033"/>
            <a:ext cx="41148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344216" y="7156452"/>
            <a:ext cx="4114800" cy="107314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734BD4-ABC2-4411-B311-239C01C182B3}" type="datetimeFigureOut">
              <a:rPr lang="ko-KR" altLang="en-US" smtClean="0"/>
              <a:pPr/>
              <a:t>2017-07-06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DF2D9F-588B-4E45-9F9B-7708502715F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734BD4-ABC2-4411-B311-239C01C182B3}" type="datetimeFigureOut">
              <a:rPr lang="ko-KR" altLang="en-US" smtClean="0"/>
              <a:pPr/>
              <a:t>2017-07-06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DF2D9F-588B-4E45-9F9B-7708502715F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3729037" y="488951"/>
            <a:ext cx="1157288" cy="10401300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257177" y="488951"/>
            <a:ext cx="3357563" cy="10401300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734BD4-ABC2-4411-B311-239C01C182B3}" type="datetimeFigureOut">
              <a:rPr lang="ko-KR" altLang="en-US" smtClean="0"/>
              <a:pPr/>
              <a:t>2017-07-06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DF2D9F-588B-4E45-9F9B-7708502715F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42900" y="2133604"/>
            <a:ext cx="6172200" cy="603461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342900" y="8475137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6734BD4-ABC2-4411-B311-239C01C182B3}" type="datetimeFigureOut">
              <a:rPr lang="ko-KR" altLang="en-US" smtClean="0"/>
              <a:pPr/>
              <a:t>2017-07-06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2343150" y="8475137"/>
            <a:ext cx="21717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4914900" y="8475137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ADF2D9F-588B-4E45-9F9B-7708502715F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7" Type="http://schemas.openxmlformats.org/officeDocument/2006/relationships/image" Target="../media/image1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4.png"/><Relationship Id="rId5" Type="http://schemas.openxmlformats.org/officeDocument/2006/relationships/image" Target="../media/image12.png"/><Relationship Id="rId4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직사각형 8"/>
          <p:cNvSpPr/>
          <p:nvPr/>
        </p:nvSpPr>
        <p:spPr>
          <a:xfrm>
            <a:off x="0" y="0"/>
            <a:ext cx="6858000" cy="9144000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TextBox 13"/>
          <p:cNvSpPr txBox="1"/>
          <p:nvPr/>
        </p:nvSpPr>
        <p:spPr>
          <a:xfrm>
            <a:off x="-885807" y="1571604"/>
            <a:ext cx="6858000" cy="605294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lnSpc>
                <a:spcPts val="4000"/>
              </a:lnSpc>
            </a:pPr>
            <a:r>
              <a:rPr lang="ko-KR" altLang="en-US" sz="2500" dirty="0" smtClean="0">
                <a:solidFill>
                  <a:schemeClr val="bg1"/>
                </a:solidFill>
                <a:latin typeface="+mn-ea"/>
                <a:cs typeface="Arial" pitchFamily="34" charset="0"/>
              </a:rPr>
              <a:t>대한축구협회</a:t>
            </a:r>
            <a:endParaRPr lang="en-US" altLang="ko-KR" sz="2500" dirty="0" smtClean="0">
              <a:solidFill>
                <a:schemeClr val="bg1"/>
              </a:solidFill>
              <a:latin typeface="+mn-ea"/>
              <a:cs typeface="Arial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-1428784" y="2105010"/>
            <a:ext cx="7429552" cy="477054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n-US" altLang="ko-KR" sz="2500" b="1" dirty="0" smtClean="0">
                <a:solidFill>
                  <a:schemeClr val="bg1"/>
                </a:solidFill>
              </a:rPr>
              <a:t>2013</a:t>
            </a:r>
            <a:r>
              <a:rPr lang="ko-KR" altLang="en-US" sz="2500" b="1" dirty="0" smtClean="0">
                <a:solidFill>
                  <a:schemeClr val="bg1"/>
                </a:solidFill>
              </a:rPr>
              <a:t>년 전산등록 매뉴얼</a:t>
            </a:r>
          </a:p>
        </p:txBody>
      </p:sp>
      <p:pic>
        <p:nvPicPr>
          <p:cNvPr id="13" name="Picture 2" descr="D:\Download\다운로드 모음 - 네이트온\호랑이.png"/>
          <p:cNvPicPr>
            <a:picLocks noChangeAspect="1" noChangeArrowheads="1"/>
          </p:cNvPicPr>
          <p:nvPr/>
        </p:nvPicPr>
        <p:blipFill>
          <a:blip r:embed="rId2" cstate="print">
            <a:lum bright="50000" contrast="-35000"/>
          </a:blip>
          <a:srcRect/>
          <a:stretch>
            <a:fillRect/>
          </a:stretch>
        </p:blipFill>
        <p:spPr bwMode="auto">
          <a:xfrm>
            <a:off x="2532199" y="4067944"/>
            <a:ext cx="1760897" cy="2369929"/>
          </a:xfrm>
          <a:prstGeom prst="rect">
            <a:avLst/>
          </a:prstGeom>
          <a:noFill/>
        </p:spPr>
      </p:pic>
      <p:pic>
        <p:nvPicPr>
          <p:cNvPr id="10" name="그림 9" descr="ppt_front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6858000" cy="9144000"/>
          </a:xfrm>
          <a:prstGeom prst="rect">
            <a:avLst/>
          </a:prstGeom>
        </p:spPr>
      </p:pic>
      <p:sp>
        <p:nvSpPr>
          <p:cNvPr id="12" name="TextBox 13"/>
          <p:cNvSpPr txBox="1"/>
          <p:nvPr/>
        </p:nvSpPr>
        <p:spPr>
          <a:xfrm>
            <a:off x="-260648" y="1691680"/>
            <a:ext cx="6858000" cy="605294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lnSpc>
                <a:spcPts val="4000"/>
              </a:lnSpc>
            </a:pPr>
            <a:r>
              <a:rPr lang="ko-KR" altLang="en-US" sz="2500" dirty="0" smtClean="0">
                <a:solidFill>
                  <a:schemeClr val="bg1"/>
                </a:solidFill>
                <a:latin typeface="+mn-ea"/>
                <a:cs typeface="Arial" pitchFamily="34" charset="0"/>
              </a:rPr>
              <a:t>대한축구협회</a:t>
            </a:r>
            <a:endParaRPr lang="en-US" altLang="ko-KR" sz="2500" dirty="0" smtClean="0">
              <a:solidFill>
                <a:schemeClr val="bg1"/>
              </a:solidFill>
              <a:latin typeface="+mn-ea"/>
              <a:cs typeface="Arial" pitchFamily="34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-819472" y="2257410"/>
            <a:ext cx="7429552" cy="477054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ko-KR" altLang="en-US" sz="2500" b="1" dirty="0" err="1" smtClean="0">
                <a:solidFill>
                  <a:schemeClr val="bg1"/>
                </a:solidFill>
              </a:rPr>
              <a:t>초중고리그</a:t>
            </a:r>
            <a:r>
              <a:rPr lang="ko-KR" altLang="en-US" sz="2500" b="1" dirty="0" smtClean="0">
                <a:solidFill>
                  <a:schemeClr val="bg1"/>
                </a:solidFill>
              </a:rPr>
              <a:t> </a:t>
            </a:r>
            <a:r>
              <a:rPr lang="ko-KR" altLang="en-US" sz="2500" b="1" dirty="0" err="1" smtClean="0">
                <a:solidFill>
                  <a:schemeClr val="bg1"/>
                </a:solidFill>
              </a:rPr>
              <a:t>라이센스</a:t>
            </a:r>
            <a:r>
              <a:rPr lang="ko-KR" altLang="en-US" sz="2500" b="1" dirty="0" smtClean="0">
                <a:solidFill>
                  <a:schemeClr val="bg1"/>
                </a:solidFill>
              </a:rPr>
              <a:t> </a:t>
            </a:r>
            <a:r>
              <a:rPr lang="en-US" altLang="ko-KR" sz="2500" b="1" dirty="0" smtClean="0">
                <a:solidFill>
                  <a:schemeClr val="bg1"/>
                </a:solidFill>
              </a:rPr>
              <a:t>&amp; </a:t>
            </a:r>
            <a:r>
              <a:rPr lang="ko-KR" altLang="en-US" sz="2500" b="1" dirty="0" err="1" smtClean="0">
                <a:solidFill>
                  <a:schemeClr val="bg1"/>
                </a:solidFill>
              </a:rPr>
              <a:t>신규팀등록</a:t>
            </a:r>
            <a:r>
              <a:rPr lang="ko-KR" altLang="en-US" sz="2500" b="1" dirty="0" smtClean="0">
                <a:solidFill>
                  <a:schemeClr val="bg1"/>
                </a:solidFill>
              </a:rPr>
              <a:t> 매뉴얼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351498" y="45720"/>
            <a:ext cx="7772400" cy="500042"/>
          </a:xfrm>
        </p:spPr>
        <p:txBody>
          <a:bodyPr>
            <a:normAutofit/>
          </a:bodyPr>
          <a:lstStyle/>
          <a:p>
            <a:r>
              <a:rPr lang="en-US" altLang="ko-KR" dirty="0" smtClean="0"/>
              <a:t>INDEX</a:t>
            </a:r>
            <a:endParaRPr lang="ko-KR" altLang="ko-KR" dirty="0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-48480" y="137613"/>
            <a:ext cx="599950" cy="328618"/>
          </a:xfrm>
        </p:spPr>
        <p:txBody>
          <a:bodyPr/>
          <a:lstStyle/>
          <a:p>
            <a:r>
              <a:rPr lang="en-US" altLang="ko-KR" dirty="0" smtClean="0"/>
              <a:t>-</a:t>
            </a:r>
            <a:endParaRPr lang="ko-KR" altLang="en-US" dirty="0"/>
          </a:p>
        </p:txBody>
      </p:sp>
      <p:sp>
        <p:nvSpPr>
          <p:cNvPr id="31" name="직사각형 30"/>
          <p:cNvSpPr/>
          <p:nvPr/>
        </p:nvSpPr>
        <p:spPr bwMode="auto">
          <a:xfrm>
            <a:off x="452000" y="1403015"/>
            <a:ext cx="262348" cy="262349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endParaRPr lang="ko-KR" altLang="en-US" sz="1400" dirty="0">
              <a:latin typeface="+mn-ea"/>
            </a:endParaRPr>
          </a:p>
        </p:txBody>
      </p:sp>
      <p:sp>
        <p:nvSpPr>
          <p:cNvPr id="33" name="직사각형 32"/>
          <p:cNvSpPr/>
          <p:nvPr/>
        </p:nvSpPr>
        <p:spPr bwMode="auto">
          <a:xfrm>
            <a:off x="695409" y="1381005"/>
            <a:ext cx="3524698" cy="276999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sz="12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Arial" pitchFamily="34" charset="0"/>
              </a:rPr>
              <a:t>FLOW CHART</a:t>
            </a:r>
            <a:endParaRPr lang="ko-KR" altLang="en-US" sz="1200" b="1" dirty="0">
              <a:solidFill>
                <a:schemeClr val="tx1">
                  <a:lumMod val="65000"/>
                  <a:lumOff val="35000"/>
                </a:schemeClr>
              </a:solidFill>
              <a:latin typeface="+mn-ea"/>
              <a:cs typeface="Arial" pitchFamily="34" charset="0"/>
            </a:endParaRPr>
          </a:p>
        </p:txBody>
      </p:sp>
      <p:sp>
        <p:nvSpPr>
          <p:cNvPr id="9" name="TextBox 41"/>
          <p:cNvSpPr txBox="1"/>
          <p:nvPr/>
        </p:nvSpPr>
        <p:spPr bwMode="auto">
          <a:xfrm>
            <a:off x="1079504" y="2315309"/>
            <a:ext cx="4725760" cy="3336811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250000"/>
              </a:lnSpc>
              <a:spcBef>
                <a:spcPts val="700"/>
              </a:spcBef>
              <a:defRPr/>
            </a:pPr>
            <a:r>
              <a:rPr lang="en-US" altLang="ko-KR" sz="1500" b="1" dirty="0"/>
              <a:t>1</a:t>
            </a:r>
            <a:r>
              <a:rPr lang="en-US" altLang="ko-KR" sz="1500" b="1" dirty="0" smtClean="0"/>
              <a:t>.   </a:t>
            </a:r>
            <a:r>
              <a:rPr lang="ko-KR" altLang="en-US" sz="1500" b="1" dirty="0" smtClean="0"/>
              <a:t>사용자 로그인 하기</a:t>
            </a:r>
            <a:endParaRPr lang="en-US" altLang="ko-KR" sz="1500" b="1" dirty="0" smtClean="0"/>
          </a:p>
          <a:p>
            <a:pPr marL="342900" indent="-342900">
              <a:lnSpc>
                <a:spcPct val="250000"/>
              </a:lnSpc>
              <a:spcBef>
                <a:spcPts val="700"/>
              </a:spcBef>
              <a:buAutoNum type="arabicPeriod" startAt="2"/>
              <a:defRPr/>
            </a:pPr>
            <a:r>
              <a:rPr lang="ko-KR" altLang="en-US" sz="1500" b="1" dirty="0" smtClean="0"/>
              <a:t>팀 </a:t>
            </a:r>
            <a:r>
              <a:rPr lang="en-US" altLang="ko-KR" sz="1500" b="1" dirty="0" smtClean="0"/>
              <a:t>–</a:t>
            </a:r>
            <a:r>
              <a:rPr lang="ko-KR" altLang="en-US" sz="1500" b="1" dirty="0"/>
              <a:t> </a:t>
            </a:r>
            <a:r>
              <a:rPr lang="ko-KR" altLang="en-US" sz="1500" b="1" dirty="0" smtClean="0"/>
              <a:t>전형안내</a:t>
            </a:r>
            <a:endParaRPr lang="en-US" altLang="ko-KR" sz="1500" b="1" dirty="0" smtClean="0"/>
          </a:p>
          <a:p>
            <a:pPr marL="342900" indent="-342900">
              <a:lnSpc>
                <a:spcPct val="250000"/>
              </a:lnSpc>
              <a:spcBef>
                <a:spcPts val="700"/>
              </a:spcBef>
              <a:buFontTx/>
              <a:buAutoNum type="arabicPeriod" startAt="2"/>
              <a:defRPr/>
            </a:pPr>
            <a:r>
              <a:rPr lang="ko-KR" altLang="en-US" sz="1500" b="1" dirty="0"/>
              <a:t>팀 </a:t>
            </a:r>
            <a:r>
              <a:rPr lang="en-US" altLang="ko-KR" sz="1500" b="1" dirty="0"/>
              <a:t>– </a:t>
            </a:r>
            <a:r>
              <a:rPr lang="ko-KR" altLang="en-US" sz="1500" b="1" dirty="0" smtClean="0"/>
              <a:t>신청방법</a:t>
            </a:r>
            <a:r>
              <a:rPr lang="en-US" altLang="ko-KR" sz="1500" b="1" dirty="0" smtClean="0"/>
              <a:t>(</a:t>
            </a:r>
            <a:r>
              <a:rPr lang="ko-KR" altLang="en-US" sz="1500" b="1" dirty="0" err="1" smtClean="0"/>
              <a:t>학원팀</a:t>
            </a:r>
            <a:r>
              <a:rPr lang="en-US" altLang="ko-KR" sz="1500" b="1" dirty="0" smtClean="0"/>
              <a:t>/</a:t>
            </a:r>
            <a:r>
              <a:rPr lang="ko-KR" altLang="en-US" sz="1500" b="1" dirty="0" err="1" smtClean="0"/>
              <a:t>클럽팀</a:t>
            </a:r>
            <a:r>
              <a:rPr lang="en-US" altLang="ko-KR" sz="1500" b="1" dirty="0" smtClean="0"/>
              <a:t>)</a:t>
            </a:r>
            <a:endParaRPr lang="en-US" altLang="ko-KR" sz="1500" b="1" dirty="0"/>
          </a:p>
          <a:p>
            <a:pPr marL="342900" indent="-342900">
              <a:lnSpc>
                <a:spcPct val="250000"/>
              </a:lnSpc>
              <a:spcBef>
                <a:spcPts val="700"/>
              </a:spcBef>
              <a:buFontTx/>
              <a:buAutoNum type="arabicPeriod" startAt="2"/>
              <a:defRPr/>
            </a:pPr>
            <a:r>
              <a:rPr lang="ko-KR" altLang="en-US" sz="1500" b="1" dirty="0"/>
              <a:t>팀 </a:t>
            </a:r>
            <a:r>
              <a:rPr lang="en-US" altLang="ko-KR" sz="1500" b="1" dirty="0"/>
              <a:t>– </a:t>
            </a:r>
            <a:r>
              <a:rPr lang="ko-KR" altLang="en-US" sz="1500" b="1" dirty="0" smtClean="0"/>
              <a:t>진행상태</a:t>
            </a:r>
            <a:endParaRPr lang="en-US" altLang="ko-KR" sz="1500" b="1" dirty="0"/>
          </a:p>
          <a:p>
            <a:pPr marL="342900" indent="-342900">
              <a:lnSpc>
                <a:spcPct val="250000"/>
              </a:lnSpc>
              <a:spcBef>
                <a:spcPts val="700"/>
              </a:spcBef>
              <a:buFontTx/>
              <a:buAutoNum type="arabicPeriod" startAt="2"/>
              <a:defRPr/>
            </a:pPr>
            <a:r>
              <a:rPr lang="ko-KR" altLang="en-US" sz="1500" b="1" dirty="0"/>
              <a:t>팀 </a:t>
            </a:r>
            <a:r>
              <a:rPr lang="en-US" altLang="ko-KR" sz="1500" b="1" dirty="0"/>
              <a:t>– </a:t>
            </a:r>
            <a:r>
              <a:rPr lang="ko-KR" altLang="en-US" sz="1500" b="1" dirty="0" smtClean="0"/>
              <a:t>승인완료</a:t>
            </a:r>
            <a:endParaRPr lang="en-US" altLang="ko-KR" sz="1500" b="1" dirty="0"/>
          </a:p>
        </p:txBody>
      </p:sp>
      <p:cxnSp>
        <p:nvCxnSpPr>
          <p:cNvPr id="12" name="직선 연결선 11"/>
          <p:cNvCxnSpPr/>
          <p:nvPr/>
        </p:nvCxnSpPr>
        <p:spPr>
          <a:xfrm>
            <a:off x="461432" y="1665392"/>
            <a:ext cx="6048672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6237312" y="8778875"/>
            <a:ext cx="432048" cy="365125"/>
          </a:xfrm>
        </p:spPr>
        <p:txBody>
          <a:bodyPr/>
          <a:lstStyle/>
          <a:p>
            <a:fld id="{655D546F-AD71-4943-B7E6-C3BCEAEFB410}" type="slidenum">
              <a:rPr lang="ko-KR" altLang="en-US" smtClean="0"/>
              <a:pPr/>
              <a:t>2</a:t>
            </a:fld>
            <a:endParaRPr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2969" y="611560"/>
            <a:ext cx="6234693" cy="2952328"/>
          </a:xfrm>
          <a:prstGeom prst="rect">
            <a:avLst/>
          </a:prstGeom>
        </p:spPr>
      </p:pic>
      <p:sp>
        <p:nvSpPr>
          <p:cNvPr id="12" name="제목 1"/>
          <p:cNvSpPr>
            <a:spLocks noGrp="1"/>
          </p:cNvSpPr>
          <p:nvPr>
            <p:ph type="ctrTitle"/>
          </p:nvPr>
        </p:nvSpPr>
        <p:spPr>
          <a:xfrm>
            <a:off x="371508" y="0"/>
            <a:ext cx="7772400" cy="500042"/>
          </a:xfrm>
        </p:spPr>
        <p:txBody>
          <a:bodyPr>
            <a:normAutofit fontScale="90000"/>
          </a:bodyPr>
          <a:lstStyle/>
          <a:p>
            <a:pPr>
              <a:lnSpc>
                <a:spcPct val="250000"/>
              </a:lnSpc>
              <a:spcBef>
                <a:spcPts val="700"/>
              </a:spcBef>
              <a:defRPr/>
            </a:pPr>
            <a:r>
              <a:rPr lang="en-US" altLang="ko-KR" dirty="0" smtClean="0"/>
              <a:t>1.   </a:t>
            </a:r>
            <a:r>
              <a:rPr lang="ko-KR" altLang="en-US" dirty="0" smtClean="0"/>
              <a:t> 사용자 로그인 하기</a:t>
            </a:r>
            <a:endParaRPr lang="en-US" altLang="ko-KR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6237312" y="8778875"/>
            <a:ext cx="432048" cy="365125"/>
          </a:xfrm>
        </p:spPr>
        <p:txBody>
          <a:bodyPr/>
          <a:lstStyle/>
          <a:p>
            <a:fld id="{655D546F-AD71-4943-B7E6-C3BCEAEFB410}" type="slidenum">
              <a:rPr lang="ko-KR" altLang="en-US" smtClean="0"/>
              <a:pPr/>
              <a:t>3</a:t>
            </a:fld>
            <a:endParaRPr lang="ko-KR" altLang="en-US" dirty="0"/>
          </a:p>
        </p:txBody>
      </p:sp>
      <p:sp>
        <p:nvSpPr>
          <p:cNvPr id="14" name="직사각형 13"/>
          <p:cNvSpPr/>
          <p:nvPr/>
        </p:nvSpPr>
        <p:spPr>
          <a:xfrm>
            <a:off x="4570909" y="2195736"/>
            <a:ext cx="1125771" cy="711527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6" name="구름 15"/>
          <p:cNvSpPr/>
          <p:nvPr/>
        </p:nvSpPr>
        <p:spPr>
          <a:xfrm>
            <a:off x="980728" y="3347864"/>
            <a:ext cx="3727886" cy="936104"/>
          </a:xfrm>
          <a:prstGeom prst="cloud">
            <a:avLst/>
          </a:prstGeom>
          <a:solidFill>
            <a:schemeClr val="accent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10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회원 </a:t>
            </a:r>
            <a:r>
              <a:rPr lang="ko-KR" altLang="en-US" sz="11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아이디와 비밀번호를 </a:t>
            </a:r>
            <a:endParaRPr lang="en-US" altLang="ko-KR" sz="1100" dirty="0" smtClean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algn="ctr"/>
            <a:r>
              <a:rPr lang="ko-KR" altLang="en-US" sz="11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입력 후 로그인 버튼을 클릭합니다</a:t>
            </a:r>
            <a:r>
              <a:rPr lang="en-US" altLang="ko-KR" sz="11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.</a:t>
            </a:r>
            <a:r>
              <a:rPr lang="ko-KR" altLang="en-US" sz="11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           </a:t>
            </a:r>
            <a:endParaRPr lang="ko-KR" altLang="en-US" sz="11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24" name="모서리가 둥근 직사각형 23"/>
          <p:cNvSpPr/>
          <p:nvPr/>
        </p:nvSpPr>
        <p:spPr>
          <a:xfrm>
            <a:off x="525656" y="4427984"/>
            <a:ext cx="5969318" cy="1021142"/>
          </a:xfrm>
          <a:prstGeom prst="roundRect">
            <a:avLst>
              <a:gd name="adj" fmla="val 12581"/>
            </a:avLst>
          </a:prstGeom>
          <a:solidFill>
            <a:schemeClr val="bg1"/>
          </a:solidFill>
          <a:ln w="2540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28600" indent="-228600">
              <a:lnSpc>
                <a:spcPct val="150000"/>
              </a:lnSpc>
            </a:pPr>
            <a:r>
              <a:rPr lang="en-US" altLang="ko-KR" sz="11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Arial" pitchFamily="34" charset="0"/>
              </a:rPr>
              <a:t>1.  </a:t>
            </a:r>
            <a:r>
              <a:rPr lang="ko-KR" altLang="en-US" sz="1100" b="1" dirty="0" smtClean="0">
                <a:solidFill>
                  <a:srgbClr val="FF0000"/>
                </a:solidFill>
                <a:latin typeface="+mn-ea"/>
                <a:cs typeface="Arial" pitchFamily="34" charset="0"/>
              </a:rPr>
              <a:t>인터넷 </a:t>
            </a:r>
            <a:r>
              <a:rPr lang="ko-KR" altLang="en-US" sz="1100" b="1" dirty="0" err="1" smtClean="0">
                <a:solidFill>
                  <a:srgbClr val="FF0000"/>
                </a:solidFill>
                <a:latin typeface="+mn-ea"/>
                <a:cs typeface="Arial" pitchFamily="34" charset="0"/>
              </a:rPr>
              <a:t>주소창</a:t>
            </a:r>
            <a:r>
              <a:rPr lang="ko-KR" altLang="en-US" sz="1100" b="1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Arial" pitchFamily="34" charset="0"/>
              </a:rPr>
              <a:t>에</a:t>
            </a:r>
            <a:r>
              <a:rPr lang="ko-KR" altLang="en-US" sz="11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Arial" pitchFamily="34" charset="0"/>
              </a:rPr>
              <a:t>  </a:t>
            </a:r>
            <a:r>
              <a:rPr lang="en-US" altLang="ko-KR" sz="1100" b="1" dirty="0" smtClean="0">
                <a:solidFill>
                  <a:srgbClr val="FF0000"/>
                </a:solidFill>
                <a:latin typeface="+mn-ea"/>
                <a:cs typeface="Arial" pitchFamily="34" charset="0"/>
              </a:rPr>
              <a:t>www.joinkfa.com</a:t>
            </a:r>
            <a:r>
              <a:rPr lang="ko-KR" altLang="en-US" sz="1100" b="1" dirty="0" smtClean="0">
                <a:solidFill>
                  <a:srgbClr val="FF0000"/>
                </a:solidFill>
                <a:latin typeface="+mn-ea"/>
                <a:cs typeface="Arial" pitchFamily="34" charset="0"/>
              </a:rPr>
              <a:t> </a:t>
            </a:r>
            <a:r>
              <a:rPr lang="ko-KR" altLang="en-US" sz="11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Arial" pitchFamily="34" charset="0"/>
              </a:rPr>
              <a:t> 입력 후 홈페이지로 이동합니다</a:t>
            </a:r>
            <a:r>
              <a:rPr lang="en-US" altLang="ko-KR" sz="11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Arial" pitchFamily="34" charset="0"/>
              </a:rPr>
              <a:t>.</a:t>
            </a:r>
            <a:r>
              <a:rPr lang="ko-KR" altLang="en-US" sz="11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Arial" pitchFamily="34" charset="0"/>
              </a:rPr>
              <a:t> </a:t>
            </a:r>
            <a:endParaRPr lang="en-US" altLang="ko-KR" sz="1100" b="1" dirty="0" smtClean="0">
              <a:solidFill>
                <a:schemeClr val="tx1">
                  <a:lumMod val="65000"/>
                  <a:lumOff val="35000"/>
                </a:schemeClr>
              </a:solidFill>
              <a:latin typeface="+mn-ea"/>
              <a:cs typeface="Arial" pitchFamily="34" charset="0"/>
            </a:endParaRPr>
          </a:p>
          <a:p>
            <a:pPr marL="228600" indent="-228600">
              <a:lnSpc>
                <a:spcPct val="150000"/>
              </a:lnSpc>
              <a:buAutoNum type="arabicPeriod" startAt="2"/>
            </a:pPr>
            <a:r>
              <a:rPr lang="ko-KR" altLang="en-US" sz="11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Arial" pitchFamily="34" charset="0"/>
              </a:rPr>
              <a:t>로그인  윗부분 </a:t>
            </a:r>
            <a:r>
              <a:rPr lang="en-US" altLang="ko-KR" sz="11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Arial" pitchFamily="34" charset="0"/>
              </a:rPr>
              <a:t>“</a:t>
            </a:r>
            <a:r>
              <a:rPr lang="ko-KR" altLang="en-US" sz="1100" b="1" dirty="0" smtClean="0">
                <a:solidFill>
                  <a:srgbClr val="FF0000"/>
                </a:solidFill>
                <a:latin typeface="+mn-ea"/>
                <a:cs typeface="Arial" pitchFamily="34" charset="0"/>
              </a:rPr>
              <a:t>개인</a:t>
            </a:r>
            <a:r>
              <a:rPr lang="en-US" altLang="ko-KR" sz="11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Arial" pitchFamily="34" charset="0"/>
              </a:rPr>
              <a:t>”</a:t>
            </a:r>
            <a:r>
              <a:rPr lang="ko-KR" altLang="en-US" sz="11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Arial" pitchFamily="34" charset="0"/>
              </a:rPr>
              <a:t> 선택 후 아이디와 비밀번호를 입력 후 로그인 버튼을 </a:t>
            </a:r>
            <a:endParaRPr lang="en-US" altLang="ko-KR" sz="1100" b="1" dirty="0" smtClean="0">
              <a:solidFill>
                <a:schemeClr val="tx1">
                  <a:lumMod val="65000"/>
                  <a:lumOff val="35000"/>
                </a:schemeClr>
              </a:solidFill>
              <a:latin typeface="+mn-ea"/>
              <a:cs typeface="Arial" pitchFamily="34" charset="0"/>
            </a:endParaRPr>
          </a:p>
          <a:p>
            <a:pPr marL="228600" indent="-228600">
              <a:lnSpc>
                <a:spcPct val="150000"/>
              </a:lnSpc>
            </a:pPr>
            <a:r>
              <a:rPr lang="en-US" altLang="ko-KR" sz="11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Arial" pitchFamily="34" charset="0"/>
              </a:rPr>
              <a:t>     </a:t>
            </a:r>
            <a:r>
              <a:rPr lang="ko-KR" altLang="en-US" sz="11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Arial" pitchFamily="34" charset="0"/>
              </a:rPr>
              <a:t>클릭합니다</a:t>
            </a:r>
            <a:r>
              <a:rPr lang="en-US" altLang="ko-KR" sz="11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Arial" pitchFamily="34" charset="0"/>
              </a:rPr>
              <a:t>.</a:t>
            </a:r>
          </a:p>
          <a:p>
            <a:pPr marL="228600" indent="-228600">
              <a:lnSpc>
                <a:spcPct val="150000"/>
              </a:lnSpc>
            </a:pPr>
            <a:endParaRPr lang="en-US" altLang="ko-KR" sz="1100" b="1" dirty="0" smtClean="0">
              <a:solidFill>
                <a:schemeClr val="tx1">
                  <a:lumMod val="65000"/>
                  <a:lumOff val="35000"/>
                </a:schemeClr>
              </a:solidFill>
              <a:latin typeface="+mn-ea"/>
              <a:cs typeface="Arial" pitchFamily="34" charset="0"/>
            </a:endParaRPr>
          </a:p>
          <a:p>
            <a:pPr marL="228600" indent="-228600">
              <a:lnSpc>
                <a:spcPct val="150000"/>
              </a:lnSpc>
              <a:buAutoNum type="arabicPeriod"/>
            </a:pPr>
            <a:endParaRPr lang="en-US" altLang="ko-KR" sz="1100" b="1" dirty="0">
              <a:solidFill>
                <a:schemeClr val="tx1">
                  <a:lumMod val="65000"/>
                  <a:lumOff val="35000"/>
                </a:schemeClr>
              </a:solidFill>
              <a:latin typeface="+mn-ea"/>
              <a:cs typeface="Arial" pitchFamily="34" charset="0"/>
            </a:endParaRPr>
          </a:p>
        </p:txBody>
      </p:sp>
      <p:cxnSp>
        <p:nvCxnSpPr>
          <p:cNvPr id="15" name="직선 화살표 연결선 14"/>
          <p:cNvCxnSpPr/>
          <p:nvPr/>
        </p:nvCxnSpPr>
        <p:spPr>
          <a:xfrm flipV="1">
            <a:off x="4250295" y="3228133"/>
            <a:ext cx="357190" cy="214314"/>
          </a:xfrm>
          <a:prstGeom prst="straightConnector1">
            <a:avLst/>
          </a:prstGeom>
          <a:ln w="25400" cmpd="sng">
            <a:gradFill>
              <a:gsLst>
                <a:gs pos="0">
                  <a:schemeClr val="accent6"/>
                </a:gs>
                <a:gs pos="45000">
                  <a:srgbClr val="FF7A00"/>
                </a:gs>
                <a:gs pos="70000">
                  <a:srgbClr val="FF0300"/>
                </a:gs>
                <a:gs pos="100000">
                  <a:srgbClr val="4D0808"/>
                </a:gs>
              </a:gsLst>
              <a:lin ang="5400000" scaled="0"/>
            </a:gra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" name="그림 3"/>
          <p:cNvPicPr>
            <a:picLocks noChangeAspect="1"/>
          </p:cNvPicPr>
          <p:nvPr/>
        </p:nvPicPr>
        <p:blipFill rotWithShape="1">
          <a:blip r:embed="rId3"/>
          <a:srcRect b="34616"/>
          <a:stretch/>
        </p:blipFill>
        <p:spPr>
          <a:xfrm>
            <a:off x="398305" y="5615544"/>
            <a:ext cx="6096669" cy="2016224"/>
          </a:xfrm>
          <a:prstGeom prst="rect">
            <a:avLst/>
          </a:prstGeom>
        </p:spPr>
      </p:pic>
      <p:sp>
        <p:nvSpPr>
          <p:cNvPr id="11" name="직사각형 10"/>
          <p:cNvSpPr/>
          <p:nvPr/>
        </p:nvSpPr>
        <p:spPr>
          <a:xfrm>
            <a:off x="3003803" y="6779864"/>
            <a:ext cx="1336917" cy="235080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" name="모서리가 둥근 직사각형 12"/>
          <p:cNvSpPr/>
          <p:nvPr/>
        </p:nvSpPr>
        <p:spPr>
          <a:xfrm>
            <a:off x="596304" y="7888551"/>
            <a:ext cx="5969318" cy="619505"/>
          </a:xfrm>
          <a:prstGeom prst="roundRect">
            <a:avLst>
              <a:gd name="adj" fmla="val 12581"/>
            </a:avLst>
          </a:prstGeom>
          <a:solidFill>
            <a:schemeClr val="bg1"/>
          </a:solidFill>
          <a:ln w="2540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28600" indent="-228600">
              <a:lnSpc>
                <a:spcPct val="150000"/>
              </a:lnSpc>
            </a:pPr>
            <a:r>
              <a:rPr lang="en-US" altLang="ko-KR" sz="11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Arial" pitchFamily="34" charset="0"/>
              </a:rPr>
              <a:t>3. </a:t>
            </a:r>
            <a:r>
              <a:rPr lang="ko-KR" altLang="en-US" sz="1100" b="1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Arial" pitchFamily="34" charset="0"/>
              </a:rPr>
              <a:t>로그인이</a:t>
            </a:r>
            <a:r>
              <a:rPr lang="ko-KR" altLang="en-US" sz="11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Arial" pitchFamily="34" charset="0"/>
              </a:rPr>
              <a:t> 완료 된 상태에서 </a:t>
            </a:r>
            <a:r>
              <a:rPr lang="en-US" altLang="ko-KR" sz="11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Arial" pitchFamily="34" charset="0"/>
              </a:rPr>
              <a:t>“</a:t>
            </a:r>
            <a:r>
              <a:rPr lang="ko-KR" altLang="en-US" sz="1100" b="1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Arial" pitchFamily="34" charset="0"/>
              </a:rPr>
              <a:t>초중고리그</a:t>
            </a:r>
            <a:r>
              <a:rPr lang="ko-KR" altLang="en-US" sz="11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Arial" pitchFamily="34" charset="0"/>
              </a:rPr>
              <a:t> </a:t>
            </a:r>
            <a:r>
              <a:rPr lang="ko-KR" altLang="en-US" sz="1100" b="1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Arial" pitchFamily="34" charset="0"/>
              </a:rPr>
              <a:t>라이센스</a:t>
            </a:r>
            <a:r>
              <a:rPr lang="ko-KR" altLang="en-US" sz="11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Arial" pitchFamily="34" charset="0"/>
              </a:rPr>
              <a:t> </a:t>
            </a:r>
            <a:r>
              <a:rPr lang="en-US" altLang="ko-KR" sz="11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Arial" pitchFamily="34" charset="0"/>
              </a:rPr>
              <a:t>&amp; </a:t>
            </a:r>
            <a:r>
              <a:rPr lang="ko-KR" altLang="en-US" sz="1100" b="1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Arial" pitchFamily="34" charset="0"/>
              </a:rPr>
              <a:t>신규팀</a:t>
            </a:r>
            <a:r>
              <a:rPr lang="ko-KR" altLang="en-US" sz="11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Arial" pitchFamily="34" charset="0"/>
              </a:rPr>
              <a:t> 등록</a:t>
            </a:r>
            <a:r>
              <a:rPr lang="en-US" altLang="ko-KR" sz="11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Arial" pitchFamily="34" charset="0"/>
              </a:rPr>
              <a:t>”</a:t>
            </a:r>
            <a:r>
              <a:rPr lang="ko-KR" altLang="en-US" sz="11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Arial" pitchFamily="34" charset="0"/>
              </a:rPr>
              <a:t> 클릭 후 페이지 이동합니다</a:t>
            </a:r>
            <a:r>
              <a:rPr lang="en-US" altLang="ko-KR" sz="11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Arial" pitchFamily="34" charset="0"/>
              </a:rPr>
              <a:t>.</a:t>
            </a:r>
          </a:p>
          <a:p>
            <a:pPr marL="228600" indent="-228600">
              <a:lnSpc>
                <a:spcPct val="150000"/>
              </a:lnSpc>
            </a:pPr>
            <a:endParaRPr lang="en-US" altLang="ko-KR" sz="1100" b="1" dirty="0" smtClean="0">
              <a:solidFill>
                <a:schemeClr val="tx1">
                  <a:lumMod val="65000"/>
                  <a:lumOff val="35000"/>
                </a:schemeClr>
              </a:solidFill>
              <a:latin typeface="+mn-ea"/>
              <a:cs typeface="Arial" pitchFamily="34" charset="0"/>
            </a:endParaRPr>
          </a:p>
          <a:p>
            <a:pPr marL="228600" indent="-228600">
              <a:lnSpc>
                <a:spcPct val="150000"/>
              </a:lnSpc>
              <a:buAutoNum type="arabicPeriod"/>
            </a:pPr>
            <a:endParaRPr lang="en-US" altLang="ko-KR" sz="1100" b="1" dirty="0">
              <a:solidFill>
                <a:schemeClr val="tx1">
                  <a:lumMod val="65000"/>
                  <a:lumOff val="35000"/>
                </a:schemeClr>
              </a:solidFill>
              <a:latin typeface="+mn-ea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269816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2938" y="923286"/>
            <a:ext cx="6082406" cy="5275487"/>
          </a:xfrm>
          <a:prstGeom prst="rect">
            <a:avLst/>
          </a:prstGeom>
        </p:spPr>
      </p:pic>
      <p:sp>
        <p:nvSpPr>
          <p:cNvPr id="4" name="제목 3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pPr>
              <a:lnSpc>
                <a:spcPct val="250000"/>
              </a:lnSpc>
              <a:spcBef>
                <a:spcPts val="700"/>
              </a:spcBef>
              <a:defRPr/>
            </a:pPr>
            <a:r>
              <a:rPr lang="en-US" altLang="ko-KR" dirty="0" smtClean="0"/>
              <a:t>2. </a:t>
            </a:r>
            <a:r>
              <a:rPr lang="ko-KR" altLang="en-US" dirty="0" smtClean="0"/>
              <a:t>팀 </a:t>
            </a:r>
            <a:r>
              <a:rPr lang="en-US" altLang="ko-KR" dirty="0"/>
              <a:t>–</a:t>
            </a:r>
            <a:r>
              <a:rPr lang="ko-KR" altLang="en-US" dirty="0"/>
              <a:t> </a:t>
            </a:r>
            <a:r>
              <a:rPr lang="ko-KR" altLang="en-US" dirty="0" smtClean="0"/>
              <a:t>전형안내</a:t>
            </a:r>
            <a:endParaRPr lang="en-US" altLang="ko-KR" dirty="0"/>
          </a:p>
        </p:txBody>
      </p:sp>
      <p:sp>
        <p:nvSpPr>
          <p:cNvPr id="7" name="모서리가 둥근 직사각형 6"/>
          <p:cNvSpPr/>
          <p:nvPr/>
        </p:nvSpPr>
        <p:spPr>
          <a:xfrm>
            <a:off x="476672" y="6412404"/>
            <a:ext cx="5969318" cy="2192044"/>
          </a:xfrm>
          <a:prstGeom prst="roundRect">
            <a:avLst>
              <a:gd name="adj" fmla="val 5030"/>
            </a:avLst>
          </a:prstGeom>
          <a:solidFill>
            <a:schemeClr val="bg1"/>
          </a:solidFill>
          <a:ln w="2540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28600" indent="-228600">
              <a:lnSpc>
                <a:spcPct val="150000"/>
              </a:lnSpc>
            </a:pPr>
            <a:r>
              <a:rPr lang="ko-KR" altLang="en-US" sz="11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Arial" pitchFamily="34" charset="0"/>
              </a:rPr>
              <a:t>    </a:t>
            </a:r>
            <a:r>
              <a:rPr lang="ko-KR" altLang="en-US" sz="11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Arial" pitchFamily="34" charset="0"/>
              </a:rPr>
              <a:t> </a:t>
            </a:r>
            <a:r>
              <a:rPr lang="en-US" altLang="ko-KR" sz="11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Arial" pitchFamily="34" charset="0"/>
              </a:rPr>
              <a:t> </a:t>
            </a:r>
            <a:r>
              <a:rPr lang="ko-KR" altLang="en-US" sz="11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Arial" pitchFamily="34" charset="0"/>
              </a:rPr>
              <a:t>상단 탭 메뉴 중 </a:t>
            </a:r>
            <a:r>
              <a:rPr lang="en-US" altLang="ko-KR" sz="11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Arial" pitchFamily="34" charset="0"/>
              </a:rPr>
              <a:t>“</a:t>
            </a:r>
            <a:r>
              <a:rPr lang="ko-KR" altLang="en-US" sz="11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Arial" pitchFamily="34" charset="0"/>
              </a:rPr>
              <a:t>전형안내</a:t>
            </a:r>
            <a:r>
              <a:rPr lang="en-US" altLang="ko-KR" sz="11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Arial" pitchFamily="34" charset="0"/>
              </a:rPr>
              <a:t>＂</a:t>
            </a:r>
            <a:r>
              <a:rPr lang="ko-KR" altLang="en-US" sz="11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Arial" pitchFamily="34" charset="0"/>
              </a:rPr>
              <a:t>를 클릭하시면 해당 페이지로 이동됩니다</a:t>
            </a:r>
            <a:r>
              <a:rPr lang="en-US" altLang="ko-KR" sz="11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Arial" pitchFamily="34" charset="0"/>
              </a:rPr>
              <a:t>. </a:t>
            </a:r>
          </a:p>
          <a:p>
            <a:pPr marL="228600" indent="-228600">
              <a:lnSpc>
                <a:spcPct val="150000"/>
              </a:lnSpc>
            </a:pPr>
            <a:endParaRPr lang="ko-KR" altLang="en-US" sz="1100" b="1" dirty="0">
              <a:solidFill>
                <a:schemeClr val="tx1">
                  <a:lumMod val="65000"/>
                  <a:lumOff val="35000"/>
                </a:schemeClr>
              </a:solidFill>
              <a:latin typeface="+mn-ea"/>
              <a:cs typeface="Arial" pitchFamily="34" charset="0"/>
            </a:endParaRPr>
          </a:p>
        </p:txBody>
      </p:sp>
      <p:sp>
        <p:nvSpPr>
          <p:cNvPr id="11" name="타원 10"/>
          <p:cNvSpPr/>
          <p:nvPr/>
        </p:nvSpPr>
        <p:spPr>
          <a:xfrm>
            <a:off x="368660" y="1252376"/>
            <a:ext cx="216024" cy="216024"/>
          </a:xfrm>
          <a:prstGeom prst="ellipse">
            <a:avLst/>
          </a:prstGeo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smtClean="0"/>
              <a:t>1</a:t>
            </a:r>
            <a:endParaRPr lang="ko-KR" altLang="en-US" sz="1000"/>
          </a:p>
        </p:txBody>
      </p:sp>
      <p:sp>
        <p:nvSpPr>
          <p:cNvPr id="12" name="타원 11"/>
          <p:cNvSpPr/>
          <p:nvPr/>
        </p:nvSpPr>
        <p:spPr>
          <a:xfrm>
            <a:off x="585677" y="6504024"/>
            <a:ext cx="216024" cy="216024"/>
          </a:xfrm>
          <a:prstGeom prst="ellipse">
            <a:avLst/>
          </a:prstGeo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dirty="0" smtClean="0"/>
              <a:t>1</a:t>
            </a:r>
            <a:endParaRPr lang="ko-KR" altLang="en-US" sz="1000" dirty="0"/>
          </a:p>
        </p:txBody>
      </p:sp>
    </p:spTree>
    <p:extLst>
      <p:ext uri="{BB962C8B-B14F-4D97-AF65-F5344CB8AC3E}">
        <p14:creationId xmlns:p14="http://schemas.microsoft.com/office/powerpoint/2010/main" val="4847014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5672" y="804373"/>
            <a:ext cx="5948269" cy="3699533"/>
          </a:xfrm>
          <a:prstGeom prst="rect">
            <a:avLst/>
          </a:prstGeom>
        </p:spPr>
      </p:pic>
      <p:sp>
        <p:nvSpPr>
          <p:cNvPr id="4" name="제목 3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pPr>
              <a:lnSpc>
                <a:spcPct val="250000"/>
              </a:lnSpc>
              <a:spcBef>
                <a:spcPts val="700"/>
              </a:spcBef>
              <a:defRPr/>
            </a:pPr>
            <a:r>
              <a:rPr lang="en-US" altLang="ko-KR" dirty="0" smtClean="0"/>
              <a:t>3. </a:t>
            </a:r>
            <a:r>
              <a:rPr lang="ko-KR" altLang="en-US" dirty="0" smtClean="0"/>
              <a:t>팀 </a:t>
            </a:r>
            <a:r>
              <a:rPr lang="en-US" altLang="ko-KR" dirty="0"/>
              <a:t>–</a:t>
            </a:r>
            <a:r>
              <a:rPr lang="ko-KR" altLang="en-US" dirty="0"/>
              <a:t> </a:t>
            </a:r>
            <a:r>
              <a:rPr lang="ko-KR" altLang="en-US" dirty="0" smtClean="0"/>
              <a:t>신청방법</a:t>
            </a:r>
            <a:r>
              <a:rPr lang="en-US" altLang="ko-KR" dirty="0" smtClean="0"/>
              <a:t>(</a:t>
            </a:r>
            <a:r>
              <a:rPr lang="ko-KR" altLang="en-US" dirty="0" err="1" smtClean="0"/>
              <a:t>학원팀</a:t>
            </a:r>
            <a:r>
              <a:rPr lang="en-US" altLang="ko-KR" dirty="0" smtClean="0"/>
              <a:t>)</a:t>
            </a:r>
            <a:endParaRPr lang="en-US" altLang="ko-KR" dirty="0"/>
          </a:p>
        </p:txBody>
      </p:sp>
      <p:sp>
        <p:nvSpPr>
          <p:cNvPr id="7" name="모서리가 둥근 직사각형 6"/>
          <p:cNvSpPr/>
          <p:nvPr/>
        </p:nvSpPr>
        <p:spPr>
          <a:xfrm>
            <a:off x="476672" y="4716016"/>
            <a:ext cx="5969318" cy="3816424"/>
          </a:xfrm>
          <a:prstGeom prst="roundRect">
            <a:avLst>
              <a:gd name="adj" fmla="val 5030"/>
            </a:avLst>
          </a:prstGeom>
          <a:solidFill>
            <a:schemeClr val="bg1"/>
          </a:solidFill>
          <a:ln w="2540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28600" indent="-228600">
              <a:lnSpc>
                <a:spcPct val="150000"/>
              </a:lnSpc>
            </a:pPr>
            <a:r>
              <a:rPr lang="ko-KR" altLang="en-US" sz="11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Arial" pitchFamily="34" charset="0"/>
              </a:rPr>
              <a:t>    </a:t>
            </a:r>
            <a:r>
              <a:rPr lang="ko-KR" altLang="en-US" sz="11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Arial" pitchFamily="34" charset="0"/>
              </a:rPr>
              <a:t> </a:t>
            </a:r>
            <a:r>
              <a:rPr lang="en-US" altLang="ko-KR" sz="11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Arial" pitchFamily="34" charset="0"/>
              </a:rPr>
              <a:t> </a:t>
            </a:r>
            <a:r>
              <a:rPr lang="ko-KR" altLang="en-US" sz="11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Arial" pitchFamily="34" charset="0"/>
              </a:rPr>
              <a:t>상단 탭 메뉴 중 </a:t>
            </a:r>
            <a:r>
              <a:rPr lang="en-US" altLang="ko-KR" sz="11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Arial" pitchFamily="34" charset="0"/>
              </a:rPr>
              <a:t>“</a:t>
            </a:r>
            <a:r>
              <a:rPr lang="ko-KR" altLang="en-US" sz="11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Arial" pitchFamily="34" charset="0"/>
              </a:rPr>
              <a:t>신청</a:t>
            </a:r>
            <a:r>
              <a:rPr lang="en-US" altLang="ko-KR" sz="11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Arial" pitchFamily="34" charset="0"/>
              </a:rPr>
              <a:t>＂</a:t>
            </a:r>
            <a:r>
              <a:rPr lang="ko-KR" altLang="en-US" sz="11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Arial" pitchFamily="34" charset="0"/>
              </a:rPr>
              <a:t>을 클릭하시면 해당 페이지로 이동됩니다</a:t>
            </a:r>
            <a:r>
              <a:rPr lang="en-US" altLang="ko-KR" sz="11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Arial" pitchFamily="34" charset="0"/>
              </a:rPr>
              <a:t>. </a:t>
            </a:r>
          </a:p>
          <a:p>
            <a:pPr marL="228600" indent="-228600">
              <a:lnSpc>
                <a:spcPct val="150000"/>
              </a:lnSpc>
            </a:pPr>
            <a:endParaRPr lang="en-US" altLang="ko-KR" sz="1100" b="1" dirty="0" smtClean="0">
              <a:solidFill>
                <a:schemeClr val="tx1">
                  <a:lumMod val="65000"/>
                  <a:lumOff val="35000"/>
                </a:schemeClr>
              </a:solidFill>
              <a:latin typeface="+mn-ea"/>
              <a:cs typeface="Arial" pitchFamily="34" charset="0"/>
            </a:endParaRPr>
          </a:p>
          <a:p>
            <a:pPr marL="228600" indent="-228600">
              <a:lnSpc>
                <a:spcPct val="150000"/>
              </a:lnSpc>
            </a:pPr>
            <a:r>
              <a:rPr lang="en-US" altLang="ko-KR" sz="11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Arial" pitchFamily="34" charset="0"/>
              </a:rPr>
              <a:t>      </a:t>
            </a:r>
            <a:r>
              <a:rPr lang="ko-KR" altLang="en-US" sz="1100" b="1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Arial" pitchFamily="34" charset="0"/>
              </a:rPr>
              <a:t>창단팀</a:t>
            </a:r>
            <a:r>
              <a:rPr lang="ko-KR" altLang="en-US" sz="11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Arial" pitchFamily="34" charset="0"/>
              </a:rPr>
              <a:t> 신청구분 중 </a:t>
            </a:r>
            <a:r>
              <a:rPr lang="en-US" altLang="ko-KR" sz="11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Arial" pitchFamily="34" charset="0"/>
              </a:rPr>
              <a:t>“</a:t>
            </a:r>
            <a:r>
              <a:rPr lang="ko-KR" altLang="en-US" sz="1100" b="1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Arial" pitchFamily="34" charset="0"/>
              </a:rPr>
              <a:t>학원팀</a:t>
            </a:r>
            <a:r>
              <a:rPr lang="en-US" altLang="ko-KR" sz="11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Arial" pitchFamily="34" charset="0"/>
              </a:rPr>
              <a:t>”</a:t>
            </a:r>
            <a:r>
              <a:rPr lang="ko-KR" altLang="en-US" sz="11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Arial" pitchFamily="34" charset="0"/>
              </a:rPr>
              <a:t>을 클릭하시면 됩니다</a:t>
            </a:r>
            <a:r>
              <a:rPr lang="en-US" altLang="ko-KR" sz="11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Arial" pitchFamily="34" charset="0"/>
              </a:rPr>
              <a:t>.</a:t>
            </a:r>
          </a:p>
          <a:p>
            <a:pPr marL="228600" indent="-228600">
              <a:lnSpc>
                <a:spcPct val="150000"/>
              </a:lnSpc>
            </a:pPr>
            <a:endParaRPr lang="en-US" altLang="ko-KR" sz="1100" b="1" dirty="0" smtClean="0">
              <a:solidFill>
                <a:schemeClr val="tx1">
                  <a:lumMod val="65000"/>
                  <a:lumOff val="35000"/>
                </a:schemeClr>
              </a:solidFill>
              <a:latin typeface="+mn-ea"/>
              <a:cs typeface="Arial" pitchFamily="34" charset="0"/>
            </a:endParaRPr>
          </a:p>
          <a:p>
            <a:pPr marL="228600" indent="-228600">
              <a:lnSpc>
                <a:spcPct val="150000"/>
              </a:lnSpc>
            </a:pPr>
            <a:r>
              <a:rPr lang="en-US" altLang="ko-KR" sz="11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Arial" pitchFamily="34" charset="0"/>
              </a:rPr>
              <a:t> </a:t>
            </a:r>
            <a:r>
              <a:rPr lang="en-US" altLang="ko-KR" sz="11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Arial" pitchFamily="34" charset="0"/>
              </a:rPr>
              <a:t>     </a:t>
            </a:r>
            <a:r>
              <a:rPr lang="ko-KR" altLang="en-US" sz="11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Arial" pitchFamily="34" charset="0"/>
              </a:rPr>
              <a:t>소재시도 원하시는 지역을 선택하시면 됩니다</a:t>
            </a:r>
            <a:r>
              <a:rPr lang="en-US" altLang="ko-KR" sz="11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Arial" pitchFamily="34" charset="0"/>
              </a:rPr>
              <a:t>.</a:t>
            </a:r>
          </a:p>
          <a:p>
            <a:pPr marL="228600" indent="-228600">
              <a:lnSpc>
                <a:spcPct val="150000"/>
              </a:lnSpc>
            </a:pPr>
            <a:endParaRPr lang="en-US" altLang="ko-KR" sz="1100" b="1" dirty="0">
              <a:solidFill>
                <a:schemeClr val="tx1">
                  <a:lumMod val="65000"/>
                  <a:lumOff val="35000"/>
                </a:schemeClr>
              </a:solidFill>
              <a:latin typeface="+mn-ea"/>
              <a:cs typeface="Arial" pitchFamily="34" charset="0"/>
            </a:endParaRPr>
          </a:p>
          <a:p>
            <a:pPr marL="228600" indent="-228600">
              <a:lnSpc>
                <a:spcPct val="150000"/>
              </a:lnSpc>
            </a:pPr>
            <a:r>
              <a:rPr lang="en-US" altLang="ko-KR" sz="11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Arial" pitchFamily="34" charset="0"/>
              </a:rPr>
              <a:t>      </a:t>
            </a:r>
            <a:r>
              <a:rPr lang="ko-KR" altLang="en-US" sz="11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Arial" pitchFamily="34" charset="0"/>
              </a:rPr>
              <a:t>소재시도를 선택하시면 </a:t>
            </a:r>
            <a:r>
              <a:rPr lang="en-US" altLang="ko-KR" sz="11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Arial" pitchFamily="34" charset="0"/>
              </a:rPr>
              <a:t>“</a:t>
            </a:r>
            <a:r>
              <a:rPr lang="ko-KR" altLang="en-US" sz="11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Arial" pitchFamily="34" charset="0"/>
              </a:rPr>
              <a:t>지역</a:t>
            </a:r>
            <a:r>
              <a:rPr lang="en-US" altLang="ko-KR" sz="11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Arial" pitchFamily="34" charset="0"/>
              </a:rPr>
              <a:t>”</a:t>
            </a:r>
            <a:r>
              <a:rPr lang="ko-KR" altLang="en-US" sz="11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Arial" pitchFamily="34" charset="0"/>
              </a:rPr>
              <a:t>이 선택하신 값으로 변경되며 </a:t>
            </a:r>
            <a:r>
              <a:rPr lang="ko-KR" altLang="en-US" sz="1100" b="1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Arial" pitchFamily="34" charset="0"/>
              </a:rPr>
              <a:t>팀명</a:t>
            </a:r>
            <a:r>
              <a:rPr lang="ko-KR" altLang="en-US" sz="11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Arial" pitchFamily="34" charset="0"/>
              </a:rPr>
              <a:t> </a:t>
            </a:r>
            <a:r>
              <a:rPr lang="ko-KR" altLang="en-US" sz="1100" b="1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Arial" pitchFamily="34" charset="0"/>
              </a:rPr>
              <a:t>입력창이</a:t>
            </a:r>
            <a:r>
              <a:rPr lang="ko-KR" altLang="en-US" sz="11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Arial" pitchFamily="34" charset="0"/>
              </a:rPr>
              <a:t> 활성화 </a:t>
            </a:r>
            <a:endParaRPr lang="en-US" altLang="ko-KR" sz="1100" b="1" dirty="0" smtClean="0">
              <a:solidFill>
                <a:schemeClr val="tx1">
                  <a:lumMod val="65000"/>
                  <a:lumOff val="35000"/>
                </a:schemeClr>
              </a:solidFill>
              <a:latin typeface="+mn-ea"/>
              <a:cs typeface="Arial" pitchFamily="34" charset="0"/>
            </a:endParaRPr>
          </a:p>
          <a:p>
            <a:pPr marL="228600" indent="-228600">
              <a:lnSpc>
                <a:spcPct val="150000"/>
              </a:lnSpc>
            </a:pPr>
            <a:r>
              <a:rPr lang="en-US" altLang="ko-KR" sz="11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Arial" pitchFamily="34" charset="0"/>
              </a:rPr>
              <a:t> </a:t>
            </a:r>
            <a:r>
              <a:rPr lang="en-US" altLang="ko-KR" sz="11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Arial" pitchFamily="34" charset="0"/>
              </a:rPr>
              <a:t>     </a:t>
            </a:r>
            <a:r>
              <a:rPr lang="ko-KR" altLang="en-US" sz="11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Arial" pitchFamily="34" charset="0"/>
              </a:rPr>
              <a:t>됩니다</a:t>
            </a:r>
            <a:r>
              <a:rPr lang="en-US" altLang="ko-KR" sz="11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Arial" pitchFamily="34" charset="0"/>
              </a:rPr>
              <a:t>. </a:t>
            </a:r>
            <a:r>
              <a:rPr lang="ko-KR" altLang="en-US" sz="1100" b="1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Arial" pitchFamily="34" charset="0"/>
              </a:rPr>
              <a:t>팀명</a:t>
            </a:r>
            <a:r>
              <a:rPr lang="ko-KR" altLang="en-US" sz="11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Arial" pitchFamily="34" charset="0"/>
              </a:rPr>
              <a:t> 규칙에 맞게 원하시는 </a:t>
            </a:r>
            <a:r>
              <a:rPr lang="ko-KR" altLang="en-US" sz="1100" b="1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Arial" pitchFamily="34" charset="0"/>
              </a:rPr>
              <a:t>팀명을</a:t>
            </a:r>
            <a:r>
              <a:rPr lang="ko-KR" altLang="en-US" sz="11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Arial" pitchFamily="34" charset="0"/>
              </a:rPr>
              <a:t> 입력하시면 됩니다</a:t>
            </a:r>
            <a:r>
              <a:rPr lang="en-US" altLang="ko-KR" sz="11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Arial" pitchFamily="34" charset="0"/>
              </a:rPr>
              <a:t>.</a:t>
            </a:r>
          </a:p>
          <a:p>
            <a:pPr marL="228600" indent="-228600">
              <a:lnSpc>
                <a:spcPct val="150000"/>
              </a:lnSpc>
            </a:pPr>
            <a:endParaRPr lang="en-US" altLang="ko-KR" sz="1100" b="1" dirty="0">
              <a:solidFill>
                <a:schemeClr val="tx1">
                  <a:lumMod val="65000"/>
                  <a:lumOff val="35000"/>
                </a:schemeClr>
              </a:solidFill>
              <a:latin typeface="+mn-ea"/>
              <a:cs typeface="Arial" pitchFamily="34" charset="0"/>
            </a:endParaRPr>
          </a:p>
          <a:p>
            <a:pPr marL="228600" indent="-228600">
              <a:lnSpc>
                <a:spcPct val="150000"/>
              </a:lnSpc>
            </a:pPr>
            <a:r>
              <a:rPr lang="en-US" altLang="ko-KR" sz="11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Arial" pitchFamily="34" charset="0"/>
              </a:rPr>
              <a:t>      “</a:t>
            </a:r>
            <a:r>
              <a:rPr lang="ko-KR" altLang="en-US" sz="1100" b="1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Arial" pitchFamily="34" charset="0"/>
              </a:rPr>
              <a:t>학원팀</a:t>
            </a:r>
            <a:r>
              <a:rPr lang="en-US" altLang="ko-KR" sz="11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Arial" pitchFamily="34" charset="0"/>
              </a:rPr>
              <a:t>”</a:t>
            </a:r>
            <a:r>
              <a:rPr lang="ko-KR" altLang="en-US" sz="11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Arial" pitchFamily="34" charset="0"/>
              </a:rPr>
              <a:t> 창단을 위한 자료를 </a:t>
            </a:r>
            <a:r>
              <a:rPr lang="en-US" altLang="ko-KR" sz="11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Arial" pitchFamily="34" charset="0"/>
              </a:rPr>
              <a:t>“</a:t>
            </a:r>
            <a:r>
              <a:rPr lang="ko-KR" altLang="en-US" sz="1100" b="1" dirty="0" smtClean="0">
                <a:solidFill>
                  <a:srgbClr val="FF0000"/>
                </a:solidFill>
                <a:latin typeface="+mn-ea"/>
                <a:cs typeface="Arial" pitchFamily="34" charset="0"/>
              </a:rPr>
              <a:t>다운로드</a:t>
            </a:r>
            <a:r>
              <a:rPr lang="en-US" altLang="ko-KR" sz="11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Arial" pitchFamily="34" charset="0"/>
              </a:rPr>
              <a:t>” </a:t>
            </a:r>
            <a:r>
              <a:rPr lang="ko-KR" altLang="en-US" sz="11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Arial" pitchFamily="34" charset="0"/>
              </a:rPr>
              <a:t>받습니다</a:t>
            </a:r>
            <a:r>
              <a:rPr lang="en-US" altLang="ko-KR" sz="11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Arial" pitchFamily="34" charset="0"/>
              </a:rPr>
              <a:t>.</a:t>
            </a:r>
          </a:p>
          <a:p>
            <a:pPr marL="228600" indent="-228600">
              <a:lnSpc>
                <a:spcPct val="150000"/>
              </a:lnSpc>
            </a:pPr>
            <a:endParaRPr lang="en-US" altLang="ko-KR" sz="1100" b="1" dirty="0" smtClean="0">
              <a:solidFill>
                <a:schemeClr val="tx1">
                  <a:lumMod val="65000"/>
                  <a:lumOff val="35000"/>
                </a:schemeClr>
              </a:solidFill>
              <a:latin typeface="+mn-ea"/>
              <a:cs typeface="Arial" pitchFamily="34" charset="0"/>
            </a:endParaRPr>
          </a:p>
          <a:p>
            <a:pPr marL="228600" indent="-228600">
              <a:lnSpc>
                <a:spcPct val="150000"/>
              </a:lnSpc>
            </a:pPr>
            <a:r>
              <a:rPr lang="en-US" altLang="ko-KR" sz="11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Arial" pitchFamily="34" charset="0"/>
              </a:rPr>
              <a:t> </a:t>
            </a:r>
            <a:r>
              <a:rPr lang="en-US" altLang="ko-KR" sz="11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Arial" pitchFamily="34" charset="0"/>
              </a:rPr>
              <a:t>     </a:t>
            </a:r>
            <a:r>
              <a:rPr lang="ko-KR" altLang="en-US" sz="11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Arial" pitchFamily="34" charset="0"/>
              </a:rPr>
              <a:t>다운받으신 자료를 작성 후 각각의 파일을 </a:t>
            </a:r>
            <a:r>
              <a:rPr lang="en-US" altLang="ko-KR" sz="11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Arial" pitchFamily="34" charset="0"/>
              </a:rPr>
              <a:t>“</a:t>
            </a:r>
            <a:r>
              <a:rPr lang="ko-KR" altLang="en-US" sz="1100" b="1" dirty="0" smtClean="0">
                <a:solidFill>
                  <a:srgbClr val="FF0000"/>
                </a:solidFill>
                <a:latin typeface="+mn-ea"/>
                <a:cs typeface="Arial" pitchFamily="34" charset="0"/>
              </a:rPr>
              <a:t>업로드</a:t>
            </a:r>
            <a:r>
              <a:rPr lang="en-US" altLang="ko-KR" sz="11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Arial" pitchFamily="34" charset="0"/>
              </a:rPr>
              <a:t>”</a:t>
            </a:r>
            <a:r>
              <a:rPr lang="ko-KR" altLang="en-US" sz="11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Arial" pitchFamily="34" charset="0"/>
              </a:rPr>
              <a:t> 하시면 됩니다</a:t>
            </a:r>
            <a:r>
              <a:rPr lang="en-US" altLang="ko-KR" sz="11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Arial" pitchFamily="34" charset="0"/>
              </a:rPr>
              <a:t>.</a:t>
            </a:r>
          </a:p>
          <a:p>
            <a:pPr marL="228600" indent="-228600">
              <a:lnSpc>
                <a:spcPct val="150000"/>
              </a:lnSpc>
            </a:pPr>
            <a:endParaRPr lang="en-US" altLang="ko-KR" sz="1100" b="1" dirty="0">
              <a:solidFill>
                <a:schemeClr val="tx1">
                  <a:lumMod val="65000"/>
                  <a:lumOff val="35000"/>
                </a:schemeClr>
              </a:solidFill>
              <a:latin typeface="+mn-ea"/>
              <a:cs typeface="Arial" pitchFamily="34" charset="0"/>
            </a:endParaRPr>
          </a:p>
          <a:p>
            <a:pPr marL="228600" indent="-228600">
              <a:lnSpc>
                <a:spcPct val="150000"/>
              </a:lnSpc>
            </a:pPr>
            <a:r>
              <a:rPr lang="en-US" altLang="ko-KR" sz="11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Arial" pitchFamily="34" charset="0"/>
              </a:rPr>
              <a:t>      </a:t>
            </a:r>
            <a:r>
              <a:rPr lang="ko-KR" altLang="en-US" sz="11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Arial" pitchFamily="34" charset="0"/>
              </a:rPr>
              <a:t> </a:t>
            </a:r>
            <a:r>
              <a:rPr lang="ko-KR" altLang="en-US" sz="11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Arial" pitchFamily="34" charset="0"/>
              </a:rPr>
              <a:t>신청 양식을 전부 작성 하신 후            버튼을 클릭 하시면 신청이 완료됩니다</a:t>
            </a:r>
            <a:r>
              <a:rPr lang="en-US" altLang="ko-KR" sz="11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Arial" pitchFamily="34" charset="0"/>
              </a:rPr>
              <a:t>.</a:t>
            </a:r>
            <a:endParaRPr lang="ko-KR" altLang="en-US" sz="1100" b="1" dirty="0">
              <a:solidFill>
                <a:schemeClr val="tx1">
                  <a:lumMod val="65000"/>
                  <a:lumOff val="35000"/>
                </a:schemeClr>
              </a:solidFill>
              <a:latin typeface="+mn-ea"/>
              <a:cs typeface="Arial" pitchFamily="34" charset="0"/>
            </a:endParaRPr>
          </a:p>
        </p:txBody>
      </p:sp>
      <p:sp>
        <p:nvSpPr>
          <p:cNvPr id="11" name="타원 10"/>
          <p:cNvSpPr/>
          <p:nvPr/>
        </p:nvSpPr>
        <p:spPr>
          <a:xfrm>
            <a:off x="1124744" y="611560"/>
            <a:ext cx="216024" cy="216024"/>
          </a:xfrm>
          <a:prstGeom prst="ellipse">
            <a:avLst/>
          </a:prstGeo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smtClean="0"/>
              <a:t>1</a:t>
            </a:r>
            <a:endParaRPr lang="ko-KR" altLang="en-US" sz="1000"/>
          </a:p>
        </p:txBody>
      </p:sp>
      <p:sp>
        <p:nvSpPr>
          <p:cNvPr id="12" name="타원 11"/>
          <p:cNvSpPr/>
          <p:nvPr/>
        </p:nvSpPr>
        <p:spPr>
          <a:xfrm>
            <a:off x="610061" y="4844212"/>
            <a:ext cx="216024" cy="216024"/>
          </a:xfrm>
          <a:prstGeom prst="ellipse">
            <a:avLst/>
          </a:prstGeo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dirty="0" smtClean="0"/>
              <a:t>1</a:t>
            </a:r>
            <a:endParaRPr lang="ko-KR" altLang="en-US" sz="1000" dirty="0"/>
          </a:p>
        </p:txBody>
      </p:sp>
      <p:pic>
        <p:nvPicPr>
          <p:cNvPr id="8" name="그림 7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" b="-26986"/>
          <a:stretch/>
        </p:blipFill>
        <p:spPr>
          <a:xfrm>
            <a:off x="2420888" y="1151620"/>
            <a:ext cx="228600" cy="228600"/>
          </a:xfrm>
          <a:prstGeom prst="rect">
            <a:avLst/>
          </a:prstGeom>
        </p:spPr>
      </p:pic>
      <p:sp>
        <p:nvSpPr>
          <p:cNvPr id="9" name="타원 8"/>
          <p:cNvSpPr/>
          <p:nvPr/>
        </p:nvSpPr>
        <p:spPr>
          <a:xfrm>
            <a:off x="2780928" y="1043608"/>
            <a:ext cx="216024" cy="216024"/>
          </a:xfrm>
          <a:prstGeom prst="ellipse">
            <a:avLst/>
          </a:prstGeo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dirty="0" smtClean="0"/>
              <a:t>2</a:t>
            </a:r>
            <a:endParaRPr lang="ko-KR" altLang="en-US" sz="1000" dirty="0"/>
          </a:p>
        </p:txBody>
      </p:sp>
      <p:sp>
        <p:nvSpPr>
          <p:cNvPr id="10" name="타원 9"/>
          <p:cNvSpPr/>
          <p:nvPr/>
        </p:nvSpPr>
        <p:spPr>
          <a:xfrm>
            <a:off x="3369184" y="1439080"/>
            <a:ext cx="216024" cy="216024"/>
          </a:xfrm>
          <a:prstGeom prst="ellipse">
            <a:avLst/>
          </a:prstGeo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dirty="0" smtClean="0"/>
              <a:t>3</a:t>
            </a:r>
            <a:endParaRPr lang="ko-KR" altLang="en-US" sz="1000" dirty="0"/>
          </a:p>
        </p:txBody>
      </p:sp>
      <p:sp>
        <p:nvSpPr>
          <p:cNvPr id="13" name="타원 12"/>
          <p:cNvSpPr/>
          <p:nvPr/>
        </p:nvSpPr>
        <p:spPr>
          <a:xfrm>
            <a:off x="2313448" y="1691680"/>
            <a:ext cx="216024" cy="216024"/>
          </a:xfrm>
          <a:prstGeom prst="ellipse">
            <a:avLst/>
          </a:prstGeo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dirty="0" smtClean="0"/>
              <a:t>4</a:t>
            </a:r>
            <a:endParaRPr lang="ko-KR" altLang="en-US" sz="1000" dirty="0"/>
          </a:p>
        </p:txBody>
      </p:sp>
      <p:sp>
        <p:nvSpPr>
          <p:cNvPr id="14" name="타원 13"/>
          <p:cNvSpPr/>
          <p:nvPr/>
        </p:nvSpPr>
        <p:spPr>
          <a:xfrm>
            <a:off x="2348880" y="2699792"/>
            <a:ext cx="216024" cy="216024"/>
          </a:xfrm>
          <a:prstGeom prst="ellipse">
            <a:avLst/>
          </a:prstGeo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dirty="0" smtClean="0"/>
              <a:t>5</a:t>
            </a:r>
            <a:endParaRPr lang="ko-KR" altLang="en-US" sz="1000" dirty="0"/>
          </a:p>
        </p:txBody>
      </p:sp>
      <p:sp>
        <p:nvSpPr>
          <p:cNvPr id="15" name="타원 14"/>
          <p:cNvSpPr/>
          <p:nvPr/>
        </p:nvSpPr>
        <p:spPr>
          <a:xfrm>
            <a:off x="608496" y="5348268"/>
            <a:ext cx="216024" cy="216024"/>
          </a:xfrm>
          <a:prstGeom prst="ellipse">
            <a:avLst/>
          </a:prstGeo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dirty="0" smtClean="0"/>
              <a:t>2</a:t>
            </a:r>
            <a:endParaRPr lang="ko-KR" altLang="en-US" sz="1000" dirty="0"/>
          </a:p>
        </p:txBody>
      </p:sp>
      <p:sp>
        <p:nvSpPr>
          <p:cNvPr id="16" name="타원 15"/>
          <p:cNvSpPr/>
          <p:nvPr/>
        </p:nvSpPr>
        <p:spPr>
          <a:xfrm>
            <a:off x="620688" y="5852324"/>
            <a:ext cx="216024" cy="216024"/>
          </a:xfrm>
          <a:prstGeom prst="ellipse">
            <a:avLst/>
          </a:prstGeo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dirty="0"/>
              <a:t>3</a:t>
            </a:r>
            <a:endParaRPr lang="ko-KR" altLang="en-US" sz="1000" dirty="0"/>
          </a:p>
        </p:txBody>
      </p:sp>
      <p:sp>
        <p:nvSpPr>
          <p:cNvPr id="17" name="타원 16"/>
          <p:cNvSpPr/>
          <p:nvPr/>
        </p:nvSpPr>
        <p:spPr>
          <a:xfrm>
            <a:off x="620688" y="6344188"/>
            <a:ext cx="216024" cy="216024"/>
          </a:xfrm>
          <a:prstGeom prst="ellipse">
            <a:avLst/>
          </a:prstGeo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dirty="0" smtClean="0"/>
              <a:t>4</a:t>
            </a:r>
            <a:endParaRPr lang="ko-KR" altLang="en-US" sz="1000" dirty="0"/>
          </a:p>
        </p:txBody>
      </p:sp>
      <p:sp>
        <p:nvSpPr>
          <p:cNvPr id="18" name="타원 17"/>
          <p:cNvSpPr/>
          <p:nvPr/>
        </p:nvSpPr>
        <p:spPr>
          <a:xfrm>
            <a:off x="620688" y="7100844"/>
            <a:ext cx="216024" cy="216024"/>
          </a:xfrm>
          <a:prstGeom prst="ellipse">
            <a:avLst/>
          </a:prstGeo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dirty="0" smtClean="0"/>
              <a:t>5</a:t>
            </a:r>
            <a:endParaRPr lang="ko-KR" altLang="en-US" sz="1000" dirty="0"/>
          </a:p>
        </p:txBody>
      </p:sp>
      <p:sp>
        <p:nvSpPr>
          <p:cNvPr id="19" name="타원 18"/>
          <p:cNvSpPr/>
          <p:nvPr/>
        </p:nvSpPr>
        <p:spPr>
          <a:xfrm>
            <a:off x="620688" y="7603756"/>
            <a:ext cx="216024" cy="216024"/>
          </a:xfrm>
          <a:prstGeom prst="ellipse">
            <a:avLst/>
          </a:prstGeo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dirty="0"/>
              <a:t>6</a:t>
            </a:r>
            <a:endParaRPr lang="ko-KR" altLang="en-US" sz="1000" dirty="0"/>
          </a:p>
        </p:txBody>
      </p:sp>
      <p:sp>
        <p:nvSpPr>
          <p:cNvPr id="20" name="타원 19"/>
          <p:cNvSpPr/>
          <p:nvPr/>
        </p:nvSpPr>
        <p:spPr>
          <a:xfrm>
            <a:off x="632880" y="8124776"/>
            <a:ext cx="216024" cy="216024"/>
          </a:xfrm>
          <a:prstGeom prst="ellipse">
            <a:avLst/>
          </a:prstGeo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dirty="0" smtClean="0"/>
              <a:t>7</a:t>
            </a:r>
            <a:endParaRPr lang="ko-KR" altLang="en-US" sz="1000" dirty="0"/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958467" y="8109957"/>
            <a:ext cx="470533" cy="213879"/>
          </a:xfrm>
          <a:prstGeom prst="rect">
            <a:avLst/>
          </a:prstGeom>
        </p:spPr>
      </p:pic>
      <p:sp>
        <p:nvSpPr>
          <p:cNvPr id="21" name="타원 20"/>
          <p:cNvSpPr/>
          <p:nvPr/>
        </p:nvSpPr>
        <p:spPr>
          <a:xfrm>
            <a:off x="5445224" y="3059832"/>
            <a:ext cx="216024" cy="216024"/>
          </a:xfrm>
          <a:prstGeom prst="ellipse">
            <a:avLst/>
          </a:prstGeo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dirty="0" smtClean="0"/>
              <a:t>6</a:t>
            </a:r>
            <a:endParaRPr lang="ko-KR" altLang="en-US" sz="1000" dirty="0"/>
          </a:p>
        </p:txBody>
      </p:sp>
      <p:sp>
        <p:nvSpPr>
          <p:cNvPr id="22" name="타원 21"/>
          <p:cNvSpPr/>
          <p:nvPr/>
        </p:nvSpPr>
        <p:spPr>
          <a:xfrm>
            <a:off x="3645024" y="4067944"/>
            <a:ext cx="216024" cy="216024"/>
          </a:xfrm>
          <a:prstGeom prst="ellipse">
            <a:avLst/>
          </a:prstGeo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dirty="0" smtClean="0"/>
              <a:t>7</a:t>
            </a:r>
            <a:endParaRPr lang="ko-KR" altLang="en-US" sz="1000" dirty="0"/>
          </a:p>
        </p:txBody>
      </p:sp>
    </p:spTree>
    <p:extLst>
      <p:ext uri="{BB962C8B-B14F-4D97-AF65-F5344CB8AC3E}">
        <p14:creationId xmlns:p14="http://schemas.microsoft.com/office/powerpoint/2010/main" val="5844496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7879" y="2755785"/>
            <a:ext cx="5883870" cy="1972247"/>
          </a:xfrm>
          <a:prstGeom prst="rect">
            <a:avLst/>
          </a:prstGeom>
        </p:spPr>
      </p:pic>
      <p:pic>
        <p:nvPicPr>
          <p:cNvPr id="2" name="그림 1"/>
          <p:cNvPicPr>
            <a:picLocks noChangeAspect="1"/>
          </p:cNvPicPr>
          <p:nvPr/>
        </p:nvPicPr>
        <p:blipFill rotWithShape="1">
          <a:blip r:embed="rId4"/>
          <a:srcRect b="46820"/>
          <a:stretch/>
        </p:blipFill>
        <p:spPr>
          <a:xfrm>
            <a:off x="495672" y="804373"/>
            <a:ext cx="5948269" cy="1967427"/>
          </a:xfrm>
          <a:prstGeom prst="rect">
            <a:avLst/>
          </a:prstGeom>
        </p:spPr>
      </p:pic>
      <p:sp>
        <p:nvSpPr>
          <p:cNvPr id="4" name="제목 3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pPr>
              <a:lnSpc>
                <a:spcPct val="250000"/>
              </a:lnSpc>
              <a:spcBef>
                <a:spcPts val="700"/>
              </a:spcBef>
              <a:defRPr/>
            </a:pPr>
            <a:r>
              <a:rPr lang="en-US" altLang="ko-KR" dirty="0" smtClean="0"/>
              <a:t>3. </a:t>
            </a:r>
            <a:r>
              <a:rPr lang="ko-KR" altLang="en-US" dirty="0" smtClean="0"/>
              <a:t>팀 </a:t>
            </a:r>
            <a:r>
              <a:rPr lang="en-US" altLang="ko-KR" dirty="0"/>
              <a:t>–</a:t>
            </a:r>
            <a:r>
              <a:rPr lang="ko-KR" altLang="en-US" dirty="0"/>
              <a:t> </a:t>
            </a:r>
            <a:r>
              <a:rPr lang="ko-KR" altLang="en-US" dirty="0" smtClean="0"/>
              <a:t>신청방법</a:t>
            </a:r>
            <a:r>
              <a:rPr lang="en-US" altLang="ko-KR" dirty="0" smtClean="0"/>
              <a:t>(</a:t>
            </a:r>
            <a:r>
              <a:rPr lang="ko-KR" altLang="en-US" dirty="0" err="1" smtClean="0"/>
              <a:t>클럽팀</a:t>
            </a:r>
            <a:r>
              <a:rPr lang="en-US" altLang="ko-KR" dirty="0" smtClean="0"/>
              <a:t>)</a:t>
            </a:r>
            <a:endParaRPr lang="en-US" altLang="ko-KR" dirty="0"/>
          </a:p>
        </p:txBody>
      </p:sp>
      <p:sp>
        <p:nvSpPr>
          <p:cNvPr id="7" name="모서리가 둥근 직사각형 6"/>
          <p:cNvSpPr/>
          <p:nvPr/>
        </p:nvSpPr>
        <p:spPr>
          <a:xfrm>
            <a:off x="476672" y="5004048"/>
            <a:ext cx="5969318" cy="3816424"/>
          </a:xfrm>
          <a:prstGeom prst="roundRect">
            <a:avLst>
              <a:gd name="adj" fmla="val 5030"/>
            </a:avLst>
          </a:prstGeom>
          <a:solidFill>
            <a:schemeClr val="bg1"/>
          </a:solidFill>
          <a:ln w="2540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28600" indent="-228600">
              <a:lnSpc>
                <a:spcPct val="150000"/>
              </a:lnSpc>
            </a:pPr>
            <a:r>
              <a:rPr lang="ko-KR" altLang="en-US" sz="11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Arial" pitchFamily="34" charset="0"/>
              </a:rPr>
              <a:t>    </a:t>
            </a:r>
            <a:r>
              <a:rPr lang="ko-KR" altLang="en-US" sz="11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Arial" pitchFamily="34" charset="0"/>
              </a:rPr>
              <a:t> </a:t>
            </a:r>
            <a:r>
              <a:rPr lang="en-US" altLang="ko-KR" sz="11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Arial" pitchFamily="34" charset="0"/>
              </a:rPr>
              <a:t> </a:t>
            </a:r>
            <a:r>
              <a:rPr lang="ko-KR" altLang="en-US" sz="11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Arial" pitchFamily="34" charset="0"/>
              </a:rPr>
              <a:t>상단 탭 메뉴 중 </a:t>
            </a:r>
            <a:r>
              <a:rPr lang="en-US" altLang="ko-KR" sz="11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Arial" pitchFamily="34" charset="0"/>
              </a:rPr>
              <a:t>“</a:t>
            </a:r>
            <a:r>
              <a:rPr lang="ko-KR" altLang="en-US" sz="11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Arial" pitchFamily="34" charset="0"/>
              </a:rPr>
              <a:t>신청</a:t>
            </a:r>
            <a:r>
              <a:rPr lang="en-US" altLang="ko-KR" sz="11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Arial" pitchFamily="34" charset="0"/>
              </a:rPr>
              <a:t>＂</a:t>
            </a:r>
            <a:r>
              <a:rPr lang="ko-KR" altLang="en-US" sz="11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Arial" pitchFamily="34" charset="0"/>
              </a:rPr>
              <a:t>을 클릭하시면 해당 페이지로 이동됩니다</a:t>
            </a:r>
            <a:r>
              <a:rPr lang="en-US" altLang="ko-KR" sz="11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Arial" pitchFamily="34" charset="0"/>
              </a:rPr>
              <a:t>. </a:t>
            </a:r>
          </a:p>
          <a:p>
            <a:pPr marL="228600" indent="-228600">
              <a:lnSpc>
                <a:spcPct val="150000"/>
              </a:lnSpc>
            </a:pPr>
            <a:endParaRPr lang="en-US" altLang="ko-KR" sz="1100" b="1" dirty="0" smtClean="0">
              <a:solidFill>
                <a:schemeClr val="tx1">
                  <a:lumMod val="65000"/>
                  <a:lumOff val="35000"/>
                </a:schemeClr>
              </a:solidFill>
              <a:latin typeface="+mn-ea"/>
              <a:cs typeface="Arial" pitchFamily="34" charset="0"/>
            </a:endParaRPr>
          </a:p>
          <a:p>
            <a:pPr marL="228600" indent="-228600">
              <a:lnSpc>
                <a:spcPct val="150000"/>
              </a:lnSpc>
            </a:pPr>
            <a:r>
              <a:rPr lang="en-US" altLang="ko-KR" sz="11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Arial" pitchFamily="34" charset="0"/>
              </a:rPr>
              <a:t>      </a:t>
            </a:r>
            <a:r>
              <a:rPr lang="ko-KR" altLang="en-US" sz="1100" b="1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Arial" pitchFamily="34" charset="0"/>
              </a:rPr>
              <a:t>창단팀</a:t>
            </a:r>
            <a:r>
              <a:rPr lang="ko-KR" altLang="en-US" sz="11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Arial" pitchFamily="34" charset="0"/>
              </a:rPr>
              <a:t> 신청구분 중 </a:t>
            </a:r>
            <a:r>
              <a:rPr lang="en-US" altLang="ko-KR" sz="11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Arial" pitchFamily="34" charset="0"/>
              </a:rPr>
              <a:t>“</a:t>
            </a:r>
            <a:r>
              <a:rPr lang="ko-KR" altLang="en-US" sz="1100" b="1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Arial" pitchFamily="34" charset="0"/>
              </a:rPr>
              <a:t>클럽팀</a:t>
            </a:r>
            <a:r>
              <a:rPr lang="en-US" altLang="ko-KR" sz="11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Arial" pitchFamily="34" charset="0"/>
              </a:rPr>
              <a:t>”</a:t>
            </a:r>
            <a:r>
              <a:rPr lang="ko-KR" altLang="en-US" sz="11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Arial" pitchFamily="34" charset="0"/>
              </a:rPr>
              <a:t>을 클릭하시면 됩니다</a:t>
            </a:r>
            <a:r>
              <a:rPr lang="en-US" altLang="ko-KR" sz="11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Arial" pitchFamily="34" charset="0"/>
              </a:rPr>
              <a:t>.</a:t>
            </a:r>
          </a:p>
          <a:p>
            <a:pPr marL="228600" indent="-228600">
              <a:lnSpc>
                <a:spcPct val="150000"/>
              </a:lnSpc>
            </a:pPr>
            <a:endParaRPr lang="en-US" altLang="ko-KR" sz="1100" b="1" dirty="0" smtClean="0">
              <a:solidFill>
                <a:schemeClr val="tx1">
                  <a:lumMod val="65000"/>
                  <a:lumOff val="35000"/>
                </a:schemeClr>
              </a:solidFill>
              <a:latin typeface="+mn-ea"/>
              <a:cs typeface="Arial" pitchFamily="34" charset="0"/>
            </a:endParaRPr>
          </a:p>
          <a:p>
            <a:pPr marL="228600" indent="-228600">
              <a:lnSpc>
                <a:spcPct val="150000"/>
              </a:lnSpc>
            </a:pPr>
            <a:r>
              <a:rPr lang="en-US" altLang="ko-KR" sz="11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Arial" pitchFamily="34" charset="0"/>
              </a:rPr>
              <a:t> </a:t>
            </a:r>
            <a:r>
              <a:rPr lang="en-US" altLang="ko-KR" sz="11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Arial" pitchFamily="34" charset="0"/>
              </a:rPr>
              <a:t>     </a:t>
            </a:r>
            <a:r>
              <a:rPr lang="ko-KR" altLang="en-US" sz="11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Arial" pitchFamily="34" charset="0"/>
              </a:rPr>
              <a:t>소재시도 원하시는 지역을 선택하시면 됩니다</a:t>
            </a:r>
            <a:r>
              <a:rPr lang="en-US" altLang="ko-KR" sz="11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Arial" pitchFamily="34" charset="0"/>
              </a:rPr>
              <a:t>.</a:t>
            </a:r>
          </a:p>
          <a:p>
            <a:pPr marL="228600" indent="-228600">
              <a:lnSpc>
                <a:spcPct val="150000"/>
              </a:lnSpc>
            </a:pPr>
            <a:endParaRPr lang="en-US" altLang="ko-KR" sz="1100" b="1" dirty="0">
              <a:solidFill>
                <a:schemeClr val="tx1">
                  <a:lumMod val="65000"/>
                  <a:lumOff val="35000"/>
                </a:schemeClr>
              </a:solidFill>
              <a:latin typeface="+mn-ea"/>
              <a:cs typeface="Arial" pitchFamily="34" charset="0"/>
            </a:endParaRPr>
          </a:p>
          <a:p>
            <a:pPr marL="228600" indent="-228600">
              <a:lnSpc>
                <a:spcPct val="150000"/>
              </a:lnSpc>
            </a:pPr>
            <a:r>
              <a:rPr lang="en-US" altLang="ko-KR" sz="11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Arial" pitchFamily="34" charset="0"/>
              </a:rPr>
              <a:t>      </a:t>
            </a:r>
            <a:r>
              <a:rPr lang="ko-KR" altLang="en-US" sz="11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Arial" pitchFamily="34" charset="0"/>
              </a:rPr>
              <a:t>소재시도를 선택하시면 </a:t>
            </a:r>
            <a:r>
              <a:rPr lang="en-US" altLang="ko-KR" sz="11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Arial" pitchFamily="34" charset="0"/>
              </a:rPr>
              <a:t>“</a:t>
            </a:r>
            <a:r>
              <a:rPr lang="ko-KR" altLang="en-US" sz="11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Arial" pitchFamily="34" charset="0"/>
              </a:rPr>
              <a:t>지역</a:t>
            </a:r>
            <a:r>
              <a:rPr lang="en-US" altLang="ko-KR" sz="11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Arial" pitchFamily="34" charset="0"/>
              </a:rPr>
              <a:t>”</a:t>
            </a:r>
            <a:r>
              <a:rPr lang="ko-KR" altLang="en-US" sz="11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Arial" pitchFamily="34" charset="0"/>
              </a:rPr>
              <a:t>이 선택하신 값으로 변경되며 </a:t>
            </a:r>
            <a:r>
              <a:rPr lang="ko-KR" altLang="en-US" sz="1100" b="1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Arial" pitchFamily="34" charset="0"/>
              </a:rPr>
              <a:t>팀명</a:t>
            </a:r>
            <a:r>
              <a:rPr lang="ko-KR" altLang="en-US" sz="11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Arial" pitchFamily="34" charset="0"/>
              </a:rPr>
              <a:t> </a:t>
            </a:r>
            <a:r>
              <a:rPr lang="ko-KR" altLang="en-US" sz="1100" b="1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Arial" pitchFamily="34" charset="0"/>
              </a:rPr>
              <a:t>입력창이</a:t>
            </a:r>
            <a:r>
              <a:rPr lang="ko-KR" altLang="en-US" sz="11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Arial" pitchFamily="34" charset="0"/>
              </a:rPr>
              <a:t> 활성화 </a:t>
            </a:r>
            <a:endParaRPr lang="en-US" altLang="ko-KR" sz="1100" b="1" dirty="0" smtClean="0">
              <a:solidFill>
                <a:schemeClr val="tx1">
                  <a:lumMod val="65000"/>
                  <a:lumOff val="35000"/>
                </a:schemeClr>
              </a:solidFill>
              <a:latin typeface="+mn-ea"/>
              <a:cs typeface="Arial" pitchFamily="34" charset="0"/>
            </a:endParaRPr>
          </a:p>
          <a:p>
            <a:pPr marL="228600" indent="-228600">
              <a:lnSpc>
                <a:spcPct val="150000"/>
              </a:lnSpc>
            </a:pPr>
            <a:r>
              <a:rPr lang="en-US" altLang="ko-KR" sz="11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Arial" pitchFamily="34" charset="0"/>
              </a:rPr>
              <a:t> </a:t>
            </a:r>
            <a:r>
              <a:rPr lang="en-US" altLang="ko-KR" sz="11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Arial" pitchFamily="34" charset="0"/>
              </a:rPr>
              <a:t>     </a:t>
            </a:r>
            <a:r>
              <a:rPr lang="ko-KR" altLang="en-US" sz="11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Arial" pitchFamily="34" charset="0"/>
              </a:rPr>
              <a:t>됩니다</a:t>
            </a:r>
            <a:r>
              <a:rPr lang="en-US" altLang="ko-KR" sz="11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Arial" pitchFamily="34" charset="0"/>
              </a:rPr>
              <a:t>. </a:t>
            </a:r>
            <a:r>
              <a:rPr lang="ko-KR" altLang="en-US" sz="1100" b="1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Arial" pitchFamily="34" charset="0"/>
              </a:rPr>
              <a:t>팀명</a:t>
            </a:r>
            <a:r>
              <a:rPr lang="ko-KR" altLang="en-US" sz="11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Arial" pitchFamily="34" charset="0"/>
              </a:rPr>
              <a:t> 규칙에 맞게 원하시는 </a:t>
            </a:r>
            <a:r>
              <a:rPr lang="ko-KR" altLang="en-US" sz="1100" b="1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Arial" pitchFamily="34" charset="0"/>
              </a:rPr>
              <a:t>팀명을</a:t>
            </a:r>
            <a:r>
              <a:rPr lang="ko-KR" altLang="en-US" sz="11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Arial" pitchFamily="34" charset="0"/>
              </a:rPr>
              <a:t> 입력하시면 됩니다</a:t>
            </a:r>
            <a:r>
              <a:rPr lang="en-US" altLang="ko-KR" sz="11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Arial" pitchFamily="34" charset="0"/>
              </a:rPr>
              <a:t>.</a:t>
            </a:r>
          </a:p>
          <a:p>
            <a:pPr marL="228600" indent="-228600">
              <a:lnSpc>
                <a:spcPct val="150000"/>
              </a:lnSpc>
            </a:pPr>
            <a:endParaRPr lang="en-US" altLang="ko-KR" sz="1100" b="1" dirty="0">
              <a:solidFill>
                <a:schemeClr val="tx1">
                  <a:lumMod val="65000"/>
                  <a:lumOff val="35000"/>
                </a:schemeClr>
              </a:solidFill>
              <a:latin typeface="+mn-ea"/>
              <a:cs typeface="Arial" pitchFamily="34" charset="0"/>
            </a:endParaRPr>
          </a:p>
          <a:p>
            <a:pPr marL="228600" indent="-228600">
              <a:lnSpc>
                <a:spcPct val="150000"/>
              </a:lnSpc>
            </a:pPr>
            <a:r>
              <a:rPr lang="en-US" altLang="ko-KR" sz="11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Arial" pitchFamily="34" charset="0"/>
              </a:rPr>
              <a:t>      “</a:t>
            </a:r>
            <a:r>
              <a:rPr lang="ko-KR" altLang="en-US" sz="1100" b="1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Arial" pitchFamily="34" charset="0"/>
              </a:rPr>
              <a:t>클럽팀</a:t>
            </a:r>
            <a:r>
              <a:rPr lang="en-US" altLang="ko-KR" sz="11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Arial" pitchFamily="34" charset="0"/>
              </a:rPr>
              <a:t>”</a:t>
            </a:r>
            <a:r>
              <a:rPr lang="ko-KR" altLang="en-US" sz="11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Arial" pitchFamily="34" charset="0"/>
              </a:rPr>
              <a:t> 창단을 위한 자료를 </a:t>
            </a:r>
            <a:r>
              <a:rPr lang="en-US" altLang="ko-KR" sz="11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Arial" pitchFamily="34" charset="0"/>
              </a:rPr>
              <a:t>“</a:t>
            </a:r>
            <a:r>
              <a:rPr lang="ko-KR" altLang="en-US" sz="1100" b="1" dirty="0" smtClean="0">
                <a:solidFill>
                  <a:srgbClr val="FF0000"/>
                </a:solidFill>
                <a:latin typeface="+mn-ea"/>
                <a:cs typeface="Arial" pitchFamily="34" charset="0"/>
              </a:rPr>
              <a:t>다운로드</a:t>
            </a:r>
            <a:r>
              <a:rPr lang="en-US" altLang="ko-KR" sz="11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Arial" pitchFamily="34" charset="0"/>
              </a:rPr>
              <a:t>” </a:t>
            </a:r>
            <a:r>
              <a:rPr lang="ko-KR" altLang="en-US" sz="11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Arial" pitchFamily="34" charset="0"/>
              </a:rPr>
              <a:t>받습니다</a:t>
            </a:r>
            <a:r>
              <a:rPr lang="en-US" altLang="ko-KR" sz="11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Arial" pitchFamily="34" charset="0"/>
              </a:rPr>
              <a:t>.</a:t>
            </a:r>
          </a:p>
          <a:p>
            <a:pPr marL="228600" indent="-228600">
              <a:lnSpc>
                <a:spcPct val="150000"/>
              </a:lnSpc>
            </a:pPr>
            <a:endParaRPr lang="en-US" altLang="ko-KR" sz="1100" b="1" dirty="0" smtClean="0">
              <a:solidFill>
                <a:schemeClr val="tx1">
                  <a:lumMod val="65000"/>
                  <a:lumOff val="35000"/>
                </a:schemeClr>
              </a:solidFill>
              <a:latin typeface="+mn-ea"/>
              <a:cs typeface="Arial" pitchFamily="34" charset="0"/>
            </a:endParaRPr>
          </a:p>
          <a:p>
            <a:pPr marL="228600" indent="-228600">
              <a:lnSpc>
                <a:spcPct val="150000"/>
              </a:lnSpc>
            </a:pPr>
            <a:r>
              <a:rPr lang="en-US" altLang="ko-KR" sz="11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Arial" pitchFamily="34" charset="0"/>
              </a:rPr>
              <a:t> </a:t>
            </a:r>
            <a:r>
              <a:rPr lang="en-US" altLang="ko-KR" sz="11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Arial" pitchFamily="34" charset="0"/>
              </a:rPr>
              <a:t>     </a:t>
            </a:r>
            <a:r>
              <a:rPr lang="ko-KR" altLang="en-US" sz="11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Arial" pitchFamily="34" charset="0"/>
              </a:rPr>
              <a:t>다운받으신 자료를 작성 후 각각의 파일을 </a:t>
            </a:r>
            <a:r>
              <a:rPr lang="en-US" altLang="ko-KR" sz="11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Arial" pitchFamily="34" charset="0"/>
              </a:rPr>
              <a:t>“</a:t>
            </a:r>
            <a:r>
              <a:rPr lang="ko-KR" altLang="en-US" sz="1100" b="1" dirty="0" smtClean="0">
                <a:solidFill>
                  <a:srgbClr val="FF0000"/>
                </a:solidFill>
                <a:latin typeface="+mn-ea"/>
                <a:cs typeface="Arial" pitchFamily="34" charset="0"/>
              </a:rPr>
              <a:t>업로드</a:t>
            </a:r>
            <a:r>
              <a:rPr lang="en-US" altLang="ko-KR" sz="11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Arial" pitchFamily="34" charset="0"/>
              </a:rPr>
              <a:t>”</a:t>
            </a:r>
            <a:r>
              <a:rPr lang="ko-KR" altLang="en-US" sz="11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Arial" pitchFamily="34" charset="0"/>
              </a:rPr>
              <a:t> 하시면 됩니다</a:t>
            </a:r>
            <a:r>
              <a:rPr lang="en-US" altLang="ko-KR" sz="11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Arial" pitchFamily="34" charset="0"/>
              </a:rPr>
              <a:t>.</a:t>
            </a:r>
          </a:p>
          <a:p>
            <a:pPr marL="228600" indent="-228600">
              <a:lnSpc>
                <a:spcPct val="150000"/>
              </a:lnSpc>
            </a:pPr>
            <a:endParaRPr lang="en-US" altLang="ko-KR" sz="1100" b="1" dirty="0">
              <a:solidFill>
                <a:schemeClr val="tx1">
                  <a:lumMod val="65000"/>
                  <a:lumOff val="35000"/>
                </a:schemeClr>
              </a:solidFill>
              <a:latin typeface="+mn-ea"/>
              <a:cs typeface="Arial" pitchFamily="34" charset="0"/>
            </a:endParaRPr>
          </a:p>
          <a:p>
            <a:pPr marL="228600" indent="-228600">
              <a:lnSpc>
                <a:spcPct val="150000"/>
              </a:lnSpc>
            </a:pPr>
            <a:r>
              <a:rPr lang="en-US" altLang="ko-KR" sz="11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Arial" pitchFamily="34" charset="0"/>
              </a:rPr>
              <a:t>      </a:t>
            </a:r>
            <a:r>
              <a:rPr lang="ko-KR" altLang="en-US" sz="11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Arial" pitchFamily="34" charset="0"/>
              </a:rPr>
              <a:t> </a:t>
            </a:r>
            <a:r>
              <a:rPr lang="ko-KR" altLang="en-US" sz="11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Arial" pitchFamily="34" charset="0"/>
              </a:rPr>
              <a:t>신청 양식을 전부 작성 하신 후            버튼을 클릭 하시면 신청이 완료됩니다</a:t>
            </a:r>
            <a:r>
              <a:rPr lang="en-US" altLang="ko-KR" sz="11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Arial" pitchFamily="34" charset="0"/>
              </a:rPr>
              <a:t>.</a:t>
            </a:r>
            <a:endParaRPr lang="ko-KR" altLang="en-US" sz="1100" b="1" dirty="0">
              <a:solidFill>
                <a:schemeClr val="tx1">
                  <a:lumMod val="65000"/>
                  <a:lumOff val="35000"/>
                </a:schemeClr>
              </a:solidFill>
              <a:latin typeface="+mn-ea"/>
              <a:cs typeface="Arial" pitchFamily="34" charset="0"/>
            </a:endParaRPr>
          </a:p>
        </p:txBody>
      </p:sp>
      <p:sp>
        <p:nvSpPr>
          <p:cNvPr id="11" name="타원 10"/>
          <p:cNvSpPr/>
          <p:nvPr/>
        </p:nvSpPr>
        <p:spPr>
          <a:xfrm>
            <a:off x="1124744" y="611560"/>
            <a:ext cx="216024" cy="216024"/>
          </a:xfrm>
          <a:prstGeom prst="ellipse">
            <a:avLst/>
          </a:prstGeo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smtClean="0"/>
              <a:t>1</a:t>
            </a:r>
            <a:endParaRPr lang="ko-KR" altLang="en-US" sz="1000"/>
          </a:p>
        </p:txBody>
      </p:sp>
      <p:sp>
        <p:nvSpPr>
          <p:cNvPr id="12" name="타원 11"/>
          <p:cNvSpPr/>
          <p:nvPr/>
        </p:nvSpPr>
        <p:spPr>
          <a:xfrm>
            <a:off x="610061" y="5132244"/>
            <a:ext cx="216024" cy="216024"/>
          </a:xfrm>
          <a:prstGeom prst="ellipse">
            <a:avLst/>
          </a:prstGeo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dirty="0" smtClean="0"/>
              <a:t>1</a:t>
            </a:r>
            <a:endParaRPr lang="ko-KR" altLang="en-US" sz="1000" dirty="0"/>
          </a:p>
        </p:txBody>
      </p:sp>
      <p:sp>
        <p:nvSpPr>
          <p:cNvPr id="13" name="타원 12"/>
          <p:cNvSpPr/>
          <p:nvPr/>
        </p:nvSpPr>
        <p:spPr>
          <a:xfrm>
            <a:off x="2313448" y="1691680"/>
            <a:ext cx="216024" cy="216024"/>
          </a:xfrm>
          <a:prstGeom prst="ellipse">
            <a:avLst/>
          </a:prstGeo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dirty="0" smtClean="0"/>
              <a:t>4</a:t>
            </a:r>
            <a:endParaRPr lang="ko-KR" altLang="en-US" sz="1000" dirty="0"/>
          </a:p>
        </p:txBody>
      </p:sp>
      <p:sp>
        <p:nvSpPr>
          <p:cNvPr id="14" name="타원 13"/>
          <p:cNvSpPr/>
          <p:nvPr/>
        </p:nvSpPr>
        <p:spPr>
          <a:xfrm>
            <a:off x="2348880" y="2699792"/>
            <a:ext cx="216024" cy="216024"/>
          </a:xfrm>
          <a:prstGeom prst="ellipse">
            <a:avLst/>
          </a:prstGeo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dirty="0" smtClean="0"/>
              <a:t>5</a:t>
            </a:r>
            <a:endParaRPr lang="ko-KR" altLang="en-US" sz="1000" dirty="0"/>
          </a:p>
        </p:txBody>
      </p:sp>
      <p:sp>
        <p:nvSpPr>
          <p:cNvPr id="15" name="타원 14"/>
          <p:cNvSpPr/>
          <p:nvPr/>
        </p:nvSpPr>
        <p:spPr>
          <a:xfrm>
            <a:off x="608496" y="5636300"/>
            <a:ext cx="216024" cy="216024"/>
          </a:xfrm>
          <a:prstGeom prst="ellipse">
            <a:avLst/>
          </a:prstGeo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dirty="0" smtClean="0"/>
              <a:t>2</a:t>
            </a:r>
            <a:endParaRPr lang="ko-KR" altLang="en-US" sz="1000" dirty="0"/>
          </a:p>
        </p:txBody>
      </p:sp>
      <p:sp>
        <p:nvSpPr>
          <p:cNvPr id="16" name="타원 15"/>
          <p:cNvSpPr/>
          <p:nvPr/>
        </p:nvSpPr>
        <p:spPr>
          <a:xfrm>
            <a:off x="620688" y="6140356"/>
            <a:ext cx="216024" cy="216024"/>
          </a:xfrm>
          <a:prstGeom prst="ellipse">
            <a:avLst/>
          </a:prstGeo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dirty="0"/>
              <a:t>3</a:t>
            </a:r>
            <a:endParaRPr lang="ko-KR" altLang="en-US" sz="1000" dirty="0"/>
          </a:p>
        </p:txBody>
      </p:sp>
      <p:sp>
        <p:nvSpPr>
          <p:cNvPr id="17" name="타원 16"/>
          <p:cNvSpPr/>
          <p:nvPr/>
        </p:nvSpPr>
        <p:spPr>
          <a:xfrm>
            <a:off x="620688" y="6632220"/>
            <a:ext cx="216024" cy="216024"/>
          </a:xfrm>
          <a:prstGeom prst="ellipse">
            <a:avLst/>
          </a:prstGeo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dirty="0" smtClean="0"/>
              <a:t>4</a:t>
            </a:r>
            <a:endParaRPr lang="ko-KR" altLang="en-US" sz="1000" dirty="0"/>
          </a:p>
        </p:txBody>
      </p:sp>
      <p:sp>
        <p:nvSpPr>
          <p:cNvPr id="18" name="타원 17"/>
          <p:cNvSpPr/>
          <p:nvPr/>
        </p:nvSpPr>
        <p:spPr>
          <a:xfrm>
            <a:off x="620688" y="7388876"/>
            <a:ext cx="216024" cy="216024"/>
          </a:xfrm>
          <a:prstGeom prst="ellipse">
            <a:avLst/>
          </a:prstGeo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dirty="0" smtClean="0"/>
              <a:t>5</a:t>
            </a:r>
            <a:endParaRPr lang="ko-KR" altLang="en-US" sz="1000" dirty="0"/>
          </a:p>
        </p:txBody>
      </p:sp>
      <p:sp>
        <p:nvSpPr>
          <p:cNvPr id="19" name="타원 18"/>
          <p:cNvSpPr/>
          <p:nvPr/>
        </p:nvSpPr>
        <p:spPr>
          <a:xfrm>
            <a:off x="620688" y="7891788"/>
            <a:ext cx="216024" cy="216024"/>
          </a:xfrm>
          <a:prstGeom prst="ellipse">
            <a:avLst/>
          </a:prstGeo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dirty="0"/>
              <a:t>6</a:t>
            </a:r>
            <a:endParaRPr lang="ko-KR" altLang="en-US" sz="1000" dirty="0"/>
          </a:p>
        </p:txBody>
      </p:sp>
      <p:sp>
        <p:nvSpPr>
          <p:cNvPr id="20" name="타원 19"/>
          <p:cNvSpPr/>
          <p:nvPr/>
        </p:nvSpPr>
        <p:spPr>
          <a:xfrm>
            <a:off x="632880" y="8412808"/>
            <a:ext cx="216024" cy="216024"/>
          </a:xfrm>
          <a:prstGeom prst="ellipse">
            <a:avLst/>
          </a:prstGeo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dirty="0" smtClean="0"/>
              <a:t>7</a:t>
            </a:r>
            <a:endParaRPr lang="ko-KR" altLang="en-US" sz="1000" dirty="0"/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958467" y="8397989"/>
            <a:ext cx="470533" cy="213879"/>
          </a:xfrm>
          <a:prstGeom prst="rect">
            <a:avLst/>
          </a:prstGeom>
        </p:spPr>
      </p:pic>
      <p:sp>
        <p:nvSpPr>
          <p:cNvPr id="21" name="타원 20"/>
          <p:cNvSpPr/>
          <p:nvPr/>
        </p:nvSpPr>
        <p:spPr>
          <a:xfrm>
            <a:off x="5445224" y="3491880"/>
            <a:ext cx="216024" cy="216024"/>
          </a:xfrm>
          <a:prstGeom prst="ellipse">
            <a:avLst/>
          </a:prstGeo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dirty="0" smtClean="0"/>
              <a:t>6</a:t>
            </a:r>
            <a:endParaRPr lang="ko-KR" altLang="en-US" sz="1000" dirty="0"/>
          </a:p>
        </p:txBody>
      </p:sp>
      <p:pic>
        <p:nvPicPr>
          <p:cNvPr id="23" name="그림 2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254547" y="4627751"/>
            <a:ext cx="606501" cy="255312"/>
          </a:xfrm>
          <a:prstGeom prst="rect">
            <a:avLst/>
          </a:prstGeom>
        </p:spPr>
      </p:pic>
      <p:sp>
        <p:nvSpPr>
          <p:cNvPr id="22" name="타원 21"/>
          <p:cNvSpPr/>
          <p:nvPr/>
        </p:nvSpPr>
        <p:spPr>
          <a:xfrm>
            <a:off x="3789040" y="4572000"/>
            <a:ext cx="216024" cy="216024"/>
          </a:xfrm>
          <a:prstGeom prst="ellipse">
            <a:avLst/>
          </a:prstGeo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dirty="0" smtClean="0"/>
              <a:t>7</a:t>
            </a:r>
            <a:endParaRPr lang="ko-KR" altLang="en-US" sz="1000" dirty="0"/>
          </a:p>
        </p:txBody>
      </p:sp>
      <p:pic>
        <p:nvPicPr>
          <p:cNvPr id="6" name="그림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574424" y="1247439"/>
            <a:ext cx="949396" cy="200577"/>
          </a:xfrm>
          <a:prstGeom prst="rect">
            <a:avLst/>
          </a:prstGeom>
        </p:spPr>
      </p:pic>
      <p:sp>
        <p:nvSpPr>
          <p:cNvPr id="9" name="타원 8"/>
          <p:cNvSpPr/>
          <p:nvPr/>
        </p:nvSpPr>
        <p:spPr>
          <a:xfrm>
            <a:off x="2780928" y="1043608"/>
            <a:ext cx="216024" cy="216024"/>
          </a:xfrm>
          <a:prstGeom prst="ellipse">
            <a:avLst/>
          </a:prstGeo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dirty="0" smtClean="0"/>
              <a:t>2</a:t>
            </a:r>
            <a:endParaRPr lang="ko-KR" altLang="en-US" sz="1000" dirty="0"/>
          </a:p>
        </p:txBody>
      </p:sp>
      <p:pic>
        <p:nvPicPr>
          <p:cNvPr id="8" name="그림 7"/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" b="-26986"/>
          <a:stretch/>
        </p:blipFill>
        <p:spPr>
          <a:xfrm>
            <a:off x="3056384" y="1115616"/>
            <a:ext cx="228600" cy="228600"/>
          </a:xfrm>
          <a:prstGeom prst="rect">
            <a:avLst/>
          </a:prstGeom>
        </p:spPr>
      </p:pic>
      <p:sp>
        <p:nvSpPr>
          <p:cNvPr id="10" name="타원 9"/>
          <p:cNvSpPr/>
          <p:nvPr/>
        </p:nvSpPr>
        <p:spPr>
          <a:xfrm>
            <a:off x="3369184" y="1439080"/>
            <a:ext cx="216024" cy="216024"/>
          </a:xfrm>
          <a:prstGeom prst="ellipse">
            <a:avLst/>
          </a:prstGeo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dirty="0" smtClean="0"/>
              <a:t>3</a:t>
            </a:r>
            <a:endParaRPr lang="ko-KR" altLang="en-US" sz="1000" dirty="0"/>
          </a:p>
        </p:txBody>
      </p:sp>
    </p:spTree>
    <p:extLst>
      <p:ext uri="{BB962C8B-B14F-4D97-AF65-F5344CB8AC3E}">
        <p14:creationId xmlns:p14="http://schemas.microsoft.com/office/powerpoint/2010/main" val="15437796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6673" y="923287"/>
            <a:ext cx="6082765" cy="1920521"/>
          </a:xfrm>
          <a:prstGeom prst="rect">
            <a:avLst/>
          </a:prstGeom>
        </p:spPr>
      </p:pic>
      <p:sp>
        <p:nvSpPr>
          <p:cNvPr id="4" name="제목 3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pPr>
              <a:lnSpc>
                <a:spcPct val="250000"/>
              </a:lnSpc>
              <a:spcBef>
                <a:spcPts val="700"/>
              </a:spcBef>
              <a:defRPr/>
            </a:pPr>
            <a:r>
              <a:rPr lang="en-US" altLang="ko-KR" dirty="0"/>
              <a:t>4</a:t>
            </a:r>
            <a:r>
              <a:rPr lang="en-US" altLang="ko-KR" dirty="0" smtClean="0"/>
              <a:t>. </a:t>
            </a:r>
            <a:r>
              <a:rPr lang="ko-KR" altLang="en-US" dirty="0" smtClean="0"/>
              <a:t>팀 </a:t>
            </a:r>
            <a:r>
              <a:rPr lang="en-US" altLang="ko-KR" dirty="0"/>
              <a:t>–</a:t>
            </a:r>
            <a:r>
              <a:rPr lang="ko-KR" altLang="en-US" dirty="0"/>
              <a:t> </a:t>
            </a:r>
            <a:r>
              <a:rPr lang="ko-KR" altLang="en-US" dirty="0" smtClean="0"/>
              <a:t>진행상태</a:t>
            </a:r>
            <a:endParaRPr lang="en-US" altLang="ko-KR" dirty="0"/>
          </a:p>
        </p:txBody>
      </p:sp>
      <p:sp>
        <p:nvSpPr>
          <p:cNvPr id="7" name="모서리가 둥근 직사각형 6"/>
          <p:cNvSpPr/>
          <p:nvPr/>
        </p:nvSpPr>
        <p:spPr>
          <a:xfrm>
            <a:off x="476672" y="5364088"/>
            <a:ext cx="5969318" cy="2192044"/>
          </a:xfrm>
          <a:prstGeom prst="roundRect">
            <a:avLst>
              <a:gd name="adj" fmla="val 5030"/>
            </a:avLst>
          </a:prstGeom>
          <a:solidFill>
            <a:schemeClr val="bg1"/>
          </a:solidFill>
          <a:ln w="2540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28600" indent="-228600">
              <a:lnSpc>
                <a:spcPct val="150000"/>
              </a:lnSpc>
            </a:pPr>
            <a:r>
              <a:rPr lang="ko-KR" altLang="en-US" sz="11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Arial" pitchFamily="34" charset="0"/>
              </a:rPr>
              <a:t>    </a:t>
            </a:r>
            <a:r>
              <a:rPr lang="ko-KR" altLang="en-US" sz="11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Arial" pitchFamily="34" charset="0"/>
              </a:rPr>
              <a:t> </a:t>
            </a:r>
            <a:r>
              <a:rPr lang="en-US" altLang="ko-KR" sz="11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Arial" pitchFamily="34" charset="0"/>
              </a:rPr>
              <a:t> </a:t>
            </a:r>
            <a:r>
              <a:rPr lang="ko-KR" altLang="en-US" sz="11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Arial" pitchFamily="34" charset="0"/>
              </a:rPr>
              <a:t>상단 탭 메뉴 중 </a:t>
            </a:r>
            <a:r>
              <a:rPr lang="en-US" altLang="ko-KR" sz="11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Arial" pitchFamily="34" charset="0"/>
              </a:rPr>
              <a:t>“</a:t>
            </a:r>
            <a:r>
              <a:rPr lang="ko-KR" altLang="en-US" sz="11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Arial" pitchFamily="34" charset="0"/>
              </a:rPr>
              <a:t>진행상태</a:t>
            </a:r>
            <a:r>
              <a:rPr lang="en-US" altLang="ko-KR" sz="11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Arial" pitchFamily="34" charset="0"/>
              </a:rPr>
              <a:t>＂</a:t>
            </a:r>
            <a:r>
              <a:rPr lang="ko-KR" altLang="en-US" sz="11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Arial" pitchFamily="34" charset="0"/>
              </a:rPr>
              <a:t>를 클릭하시면 해당 페이지로 이동됩니다</a:t>
            </a:r>
            <a:r>
              <a:rPr lang="en-US" altLang="ko-KR" sz="11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Arial" pitchFamily="34" charset="0"/>
              </a:rPr>
              <a:t>. </a:t>
            </a:r>
          </a:p>
          <a:p>
            <a:pPr marL="228600" indent="-228600">
              <a:lnSpc>
                <a:spcPct val="150000"/>
              </a:lnSpc>
            </a:pPr>
            <a:endParaRPr lang="en-US" altLang="ko-KR" sz="1100" b="1" dirty="0">
              <a:solidFill>
                <a:schemeClr val="tx1">
                  <a:lumMod val="65000"/>
                  <a:lumOff val="35000"/>
                </a:schemeClr>
              </a:solidFill>
              <a:latin typeface="+mn-ea"/>
              <a:cs typeface="Arial" pitchFamily="34" charset="0"/>
            </a:endParaRPr>
          </a:p>
          <a:p>
            <a:pPr marL="228600" indent="-228600">
              <a:lnSpc>
                <a:spcPct val="150000"/>
              </a:lnSpc>
            </a:pPr>
            <a:r>
              <a:rPr lang="en-US" altLang="ko-KR" sz="11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Arial" pitchFamily="34" charset="0"/>
              </a:rPr>
              <a:t>      </a:t>
            </a:r>
            <a:r>
              <a:rPr lang="ko-KR" altLang="en-US" sz="11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Arial" pitchFamily="34" charset="0"/>
              </a:rPr>
              <a:t>팀 </a:t>
            </a:r>
            <a:r>
              <a:rPr lang="ko-KR" altLang="en-US" sz="1100" b="1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Arial" pitchFamily="34" charset="0"/>
              </a:rPr>
              <a:t>신청시</a:t>
            </a:r>
            <a:r>
              <a:rPr lang="ko-KR" altLang="en-US" sz="11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Arial" pitchFamily="34" charset="0"/>
              </a:rPr>
              <a:t> </a:t>
            </a:r>
            <a:r>
              <a:rPr lang="ko-KR" altLang="en-US" sz="1100" b="1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Arial" pitchFamily="34" charset="0"/>
              </a:rPr>
              <a:t>업로드한</a:t>
            </a:r>
            <a:r>
              <a:rPr lang="ko-KR" altLang="en-US" sz="11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Arial" pitchFamily="34" charset="0"/>
              </a:rPr>
              <a:t> 자료를 확인 할 수 있습니다</a:t>
            </a:r>
            <a:r>
              <a:rPr lang="en-US" altLang="ko-KR" sz="11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Arial" pitchFamily="34" charset="0"/>
              </a:rPr>
              <a:t>.</a:t>
            </a:r>
          </a:p>
          <a:p>
            <a:pPr marL="228600" indent="-228600">
              <a:lnSpc>
                <a:spcPct val="150000"/>
              </a:lnSpc>
            </a:pPr>
            <a:endParaRPr lang="en-US" altLang="ko-KR" sz="1100" b="1" dirty="0" smtClean="0">
              <a:solidFill>
                <a:schemeClr val="tx1">
                  <a:lumMod val="65000"/>
                  <a:lumOff val="35000"/>
                </a:schemeClr>
              </a:solidFill>
              <a:latin typeface="+mn-ea"/>
              <a:cs typeface="Arial" pitchFamily="34" charset="0"/>
            </a:endParaRPr>
          </a:p>
          <a:p>
            <a:pPr marL="228600" indent="-228600">
              <a:lnSpc>
                <a:spcPct val="150000"/>
              </a:lnSpc>
            </a:pPr>
            <a:r>
              <a:rPr lang="en-US" altLang="ko-KR" sz="11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Arial" pitchFamily="34" charset="0"/>
              </a:rPr>
              <a:t>      </a:t>
            </a:r>
            <a:r>
              <a:rPr lang="ko-KR" altLang="en-US" sz="11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Arial" pitchFamily="34" charset="0"/>
              </a:rPr>
              <a:t>신청하신 </a:t>
            </a:r>
            <a:r>
              <a:rPr lang="ko-KR" altLang="en-US" sz="11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Arial" pitchFamily="34" charset="0"/>
              </a:rPr>
              <a:t>팀에 대한 상태의 </a:t>
            </a:r>
            <a:r>
              <a:rPr lang="ko-KR" altLang="en-US" sz="11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Arial" pitchFamily="34" charset="0"/>
              </a:rPr>
              <a:t>값이 나타납니다</a:t>
            </a:r>
            <a:r>
              <a:rPr lang="en-US" altLang="ko-KR" sz="11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Arial" pitchFamily="34" charset="0"/>
              </a:rPr>
              <a:t>. </a:t>
            </a:r>
            <a:endParaRPr lang="en-US" altLang="ko-KR" sz="1100" b="1" dirty="0" smtClean="0">
              <a:solidFill>
                <a:schemeClr val="tx1">
                  <a:lumMod val="65000"/>
                  <a:lumOff val="35000"/>
                </a:schemeClr>
              </a:solidFill>
              <a:latin typeface="+mn-ea"/>
              <a:cs typeface="Arial" pitchFamily="34" charset="0"/>
            </a:endParaRPr>
          </a:p>
          <a:p>
            <a:pPr marL="228600" indent="-228600">
              <a:lnSpc>
                <a:spcPct val="150000"/>
              </a:lnSpc>
            </a:pPr>
            <a:r>
              <a:rPr lang="en-US" altLang="ko-KR" sz="11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Arial" pitchFamily="34" charset="0"/>
              </a:rPr>
              <a:t>      </a:t>
            </a:r>
            <a:r>
              <a:rPr lang="ko-KR" altLang="en-US" sz="11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Arial" pitchFamily="34" charset="0"/>
              </a:rPr>
              <a:t>신청</a:t>
            </a:r>
            <a:r>
              <a:rPr lang="en-US" altLang="ko-KR" sz="11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Arial" pitchFamily="34" charset="0"/>
              </a:rPr>
              <a:t>/</a:t>
            </a:r>
            <a:r>
              <a:rPr lang="ko-KR" altLang="en-US" sz="1100" b="1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Arial" pitchFamily="34" charset="0"/>
              </a:rPr>
              <a:t>시도협회심사중</a:t>
            </a:r>
            <a:r>
              <a:rPr lang="en-US" altLang="ko-KR" sz="11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Arial" pitchFamily="34" charset="0"/>
              </a:rPr>
              <a:t>/</a:t>
            </a:r>
            <a:r>
              <a:rPr lang="ko-KR" altLang="en-US" sz="11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Arial" pitchFamily="34" charset="0"/>
              </a:rPr>
              <a:t>시도협회반려</a:t>
            </a:r>
            <a:r>
              <a:rPr lang="en-US" altLang="ko-KR" sz="11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Arial" pitchFamily="34" charset="0"/>
              </a:rPr>
              <a:t>/KFA</a:t>
            </a:r>
            <a:r>
              <a:rPr lang="ko-KR" altLang="en-US" sz="1100" b="1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Arial" pitchFamily="34" charset="0"/>
              </a:rPr>
              <a:t>심사중</a:t>
            </a:r>
            <a:r>
              <a:rPr lang="en-US" altLang="ko-KR" sz="11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Arial" pitchFamily="34" charset="0"/>
              </a:rPr>
              <a:t>/KFA</a:t>
            </a:r>
            <a:r>
              <a:rPr lang="ko-KR" altLang="en-US" sz="11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Arial" pitchFamily="34" charset="0"/>
              </a:rPr>
              <a:t>반려</a:t>
            </a:r>
            <a:endParaRPr lang="en-US" altLang="ko-KR" sz="1100" b="1" dirty="0" smtClean="0">
              <a:solidFill>
                <a:schemeClr val="tx1">
                  <a:lumMod val="65000"/>
                  <a:lumOff val="35000"/>
                </a:schemeClr>
              </a:solidFill>
              <a:latin typeface="+mn-ea"/>
              <a:cs typeface="Arial" pitchFamily="34" charset="0"/>
            </a:endParaRPr>
          </a:p>
          <a:p>
            <a:pPr marL="228600" indent="-228600">
              <a:lnSpc>
                <a:spcPct val="150000"/>
              </a:lnSpc>
            </a:pPr>
            <a:r>
              <a:rPr lang="en-US" altLang="ko-KR" sz="11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Arial" pitchFamily="34" charset="0"/>
              </a:rPr>
              <a:t>      </a:t>
            </a:r>
            <a:r>
              <a:rPr lang="ko-KR" altLang="en-US" sz="1100" b="1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Arial" pitchFamily="34" charset="0"/>
              </a:rPr>
              <a:t>반려시</a:t>
            </a:r>
            <a:r>
              <a:rPr lang="ko-KR" altLang="en-US" sz="11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Arial" pitchFamily="34" charset="0"/>
              </a:rPr>
              <a:t> 반려 사유가 나타납니다</a:t>
            </a:r>
            <a:r>
              <a:rPr lang="en-US" altLang="ko-KR" sz="11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Arial" pitchFamily="34" charset="0"/>
              </a:rPr>
              <a:t>. </a:t>
            </a:r>
            <a:endParaRPr lang="en-US" altLang="ko-KR" sz="1100" b="1" dirty="0">
              <a:solidFill>
                <a:schemeClr val="tx1">
                  <a:lumMod val="65000"/>
                  <a:lumOff val="35000"/>
                </a:schemeClr>
              </a:solidFill>
              <a:latin typeface="+mn-ea"/>
              <a:cs typeface="Arial" pitchFamily="34" charset="0"/>
            </a:endParaRPr>
          </a:p>
          <a:p>
            <a:pPr marL="228600" indent="-228600">
              <a:lnSpc>
                <a:spcPct val="150000"/>
              </a:lnSpc>
            </a:pPr>
            <a:r>
              <a:rPr lang="en-US" altLang="ko-KR" sz="11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Arial" pitchFamily="34" charset="0"/>
              </a:rPr>
              <a:t>     </a:t>
            </a:r>
          </a:p>
          <a:p>
            <a:pPr marL="228600" indent="-228600">
              <a:lnSpc>
                <a:spcPct val="150000"/>
              </a:lnSpc>
            </a:pPr>
            <a:endParaRPr lang="en-US" altLang="ko-KR" sz="1100" b="1" dirty="0" smtClean="0">
              <a:solidFill>
                <a:schemeClr val="tx1">
                  <a:lumMod val="65000"/>
                  <a:lumOff val="35000"/>
                </a:schemeClr>
              </a:solidFill>
              <a:latin typeface="+mn-ea"/>
              <a:cs typeface="Arial" pitchFamily="34" charset="0"/>
            </a:endParaRPr>
          </a:p>
          <a:p>
            <a:pPr marL="228600" indent="-228600">
              <a:lnSpc>
                <a:spcPct val="150000"/>
              </a:lnSpc>
            </a:pPr>
            <a:endParaRPr lang="ko-KR" altLang="en-US" sz="1100" b="1" dirty="0">
              <a:solidFill>
                <a:schemeClr val="tx1">
                  <a:lumMod val="65000"/>
                  <a:lumOff val="35000"/>
                </a:schemeClr>
              </a:solidFill>
              <a:latin typeface="+mn-ea"/>
              <a:cs typeface="Arial" pitchFamily="34" charset="0"/>
            </a:endParaRPr>
          </a:p>
        </p:txBody>
      </p:sp>
      <p:sp>
        <p:nvSpPr>
          <p:cNvPr id="11" name="타원 10"/>
          <p:cNvSpPr/>
          <p:nvPr/>
        </p:nvSpPr>
        <p:spPr>
          <a:xfrm>
            <a:off x="2132856" y="1187624"/>
            <a:ext cx="216024" cy="216024"/>
          </a:xfrm>
          <a:prstGeom prst="ellipse">
            <a:avLst/>
          </a:prstGeo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smtClean="0"/>
              <a:t>1</a:t>
            </a:r>
            <a:endParaRPr lang="ko-KR" altLang="en-US" sz="1000"/>
          </a:p>
        </p:txBody>
      </p:sp>
      <p:sp>
        <p:nvSpPr>
          <p:cNvPr id="12" name="타원 11"/>
          <p:cNvSpPr/>
          <p:nvPr/>
        </p:nvSpPr>
        <p:spPr>
          <a:xfrm>
            <a:off x="585677" y="5455708"/>
            <a:ext cx="216024" cy="216024"/>
          </a:xfrm>
          <a:prstGeom prst="ellipse">
            <a:avLst/>
          </a:prstGeo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dirty="0" smtClean="0"/>
              <a:t>1</a:t>
            </a:r>
            <a:endParaRPr lang="ko-KR" altLang="en-US" sz="1000" dirty="0"/>
          </a:p>
        </p:txBody>
      </p:sp>
      <p:sp>
        <p:nvSpPr>
          <p:cNvPr id="6" name="직사각형 5"/>
          <p:cNvSpPr/>
          <p:nvPr/>
        </p:nvSpPr>
        <p:spPr>
          <a:xfrm>
            <a:off x="5729391" y="2144302"/>
            <a:ext cx="632562" cy="12344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solidFill>
                <a:schemeClr val="bg1"/>
              </a:solidFill>
            </a:endParaRPr>
          </a:p>
        </p:txBody>
      </p:sp>
      <p:sp>
        <p:nvSpPr>
          <p:cNvPr id="10" name="타원 9"/>
          <p:cNvSpPr/>
          <p:nvPr/>
        </p:nvSpPr>
        <p:spPr>
          <a:xfrm>
            <a:off x="4280904" y="1895512"/>
            <a:ext cx="216024" cy="216024"/>
          </a:xfrm>
          <a:prstGeom prst="ellipse">
            <a:avLst/>
          </a:prstGeo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dirty="0"/>
              <a:t>3</a:t>
            </a:r>
            <a:endParaRPr lang="ko-KR" altLang="en-US" sz="1000" dirty="0"/>
          </a:p>
        </p:txBody>
      </p:sp>
      <p:sp>
        <p:nvSpPr>
          <p:cNvPr id="13" name="타원 12"/>
          <p:cNvSpPr/>
          <p:nvPr/>
        </p:nvSpPr>
        <p:spPr>
          <a:xfrm>
            <a:off x="597448" y="5971956"/>
            <a:ext cx="216024" cy="216024"/>
          </a:xfrm>
          <a:prstGeom prst="ellipse">
            <a:avLst/>
          </a:prstGeo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dirty="0"/>
              <a:t>2</a:t>
            </a:r>
            <a:endParaRPr lang="ko-KR" altLang="en-US" sz="1000" dirty="0"/>
          </a:p>
        </p:txBody>
      </p:sp>
      <p:sp>
        <p:nvSpPr>
          <p:cNvPr id="15" name="타원 14"/>
          <p:cNvSpPr/>
          <p:nvPr/>
        </p:nvSpPr>
        <p:spPr>
          <a:xfrm>
            <a:off x="4941168" y="1907704"/>
            <a:ext cx="216024" cy="216024"/>
          </a:xfrm>
          <a:prstGeom prst="ellipse">
            <a:avLst/>
          </a:prstGeo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dirty="0" smtClean="0"/>
              <a:t>4</a:t>
            </a:r>
            <a:endParaRPr lang="ko-KR" altLang="en-US" sz="1000" dirty="0"/>
          </a:p>
        </p:txBody>
      </p:sp>
      <p:sp>
        <p:nvSpPr>
          <p:cNvPr id="16" name="타원 15"/>
          <p:cNvSpPr/>
          <p:nvPr/>
        </p:nvSpPr>
        <p:spPr>
          <a:xfrm>
            <a:off x="608496" y="6476012"/>
            <a:ext cx="216024" cy="216024"/>
          </a:xfrm>
          <a:prstGeom prst="ellipse">
            <a:avLst/>
          </a:prstGeo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dirty="0" smtClean="0"/>
              <a:t>3</a:t>
            </a:r>
            <a:endParaRPr lang="ko-KR" altLang="en-US" sz="1000" dirty="0"/>
          </a:p>
        </p:txBody>
      </p:sp>
      <p:sp>
        <p:nvSpPr>
          <p:cNvPr id="17" name="타원 16"/>
          <p:cNvSpPr/>
          <p:nvPr/>
        </p:nvSpPr>
        <p:spPr>
          <a:xfrm>
            <a:off x="620688" y="6980068"/>
            <a:ext cx="216024" cy="216024"/>
          </a:xfrm>
          <a:prstGeom prst="ellipse">
            <a:avLst/>
          </a:prstGeo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dirty="0"/>
              <a:t>4</a:t>
            </a:r>
            <a:endParaRPr lang="ko-KR" altLang="en-US" sz="1000" dirty="0"/>
          </a:p>
        </p:txBody>
      </p:sp>
      <p:pic>
        <p:nvPicPr>
          <p:cNvPr id="8" name="그림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24384" y="3040130"/>
            <a:ext cx="2004616" cy="150626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8" name="아래로 구부러진 화살표 17"/>
          <p:cNvSpPr/>
          <p:nvPr/>
        </p:nvSpPr>
        <p:spPr>
          <a:xfrm rot="19672658" flipH="1">
            <a:off x="2597767" y="2366470"/>
            <a:ext cx="818460" cy="359243"/>
          </a:xfrm>
          <a:prstGeom prst="curved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</a:endParaRPr>
          </a:p>
        </p:txBody>
      </p:sp>
      <p:sp>
        <p:nvSpPr>
          <p:cNvPr id="14" name="타원 13"/>
          <p:cNvSpPr/>
          <p:nvPr/>
        </p:nvSpPr>
        <p:spPr>
          <a:xfrm>
            <a:off x="3452240" y="2483768"/>
            <a:ext cx="216024" cy="216024"/>
          </a:xfrm>
          <a:prstGeom prst="ellipse">
            <a:avLst/>
          </a:prstGeo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dirty="0"/>
              <a:t>2</a:t>
            </a:r>
            <a:endParaRPr lang="ko-KR" altLang="en-US" sz="1000" dirty="0"/>
          </a:p>
        </p:txBody>
      </p:sp>
    </p:spTree>
    <p:extLst>
      <p:ext uri="{BB962C8B-B14F-4D97-AF65-F5344CB8AC3E}">
        <p14:creationId xmlns:p14="http://schemas.microsoft.com/office/powerpoint/2010/main" val="17828396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2957" y="920221"/>
            <a:ext cx="5958371" cy="2355635"/>
          </a:xfrm>
          <a:prstGeom prst="rect">
            <a:avLst/>
          </a:prstGeom>
        </p:spPr>
      </p:pic>
      <p:sp>
        <p:nvSpPr>
          <p:cNvPr id="4" name="제목 3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pPr>
              <a:lnSpc>
                <a:spcPct val="250000"/>
              </a:lnSpc>
              <a:spcBef>
                <a:spcPts val="700"/>
              </a:spcBef>
              <a:defRPr/>
            </a:pPr>
            <a:r>
              <a:rPr lang="en-US" altLang="ko-KR" dirty="0" smtClean="0"/>
              <a:t>5. </a:t>
            </a:r>
            <a:r>
              <a:rPr lang="ko-KR" altLang="en-US" dirty="0" smtClean="0"/>
              <a:t>팀 </a:t>
            </a:r>
            <a:r>
              <a:rPr lang="en-US" altLang="ko-KR" dirty="0"/>
              <a:t>–</a:t>
            </a:r>
            <a:r>
              <a:rPr lang="ko-KR" altLang="en-US" dirty="0"/>
              <a:t> </a:t>
            </a:r>
            <a:r>
              <a:rPr lang="ko-KR" altLang="en-US" dirty="0" smtClean="0"/>
              <a:t>진행상태</a:t>
            </a:r>
            <a:endParaRPr lang="en-US" altLang="ko-KR" dirty="0"/>
          </a:p>
        </p:txBody>
      </p:sp>
      <p:sp>
        <p:nvSpPr>
          <p:cNvPr id="7" name="모서리가 둥근 직사각형 6"/>
          <p:cNvSpPr/>
          <p:nvPr/>
        </p:nvSpPr>
        <p:spPr>
          <a:xfrm>
            <a:off x="476672" y="5076056"/>
            <a:ext cx="5969318" cy="2192044"/>
          </a:xfrm>
          <a:prstGeom prst="roundRect">
            <a:avLst>
              <a:gd name="adj" fmla="val 5030"/>
            </a:avLst>
          </a:prstGeom>
          <a:solidFill>
            <a:schemeClr val="bg1"/>
          </a:solidFill>
          <a:ln w="2540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28600" indent="-228600">
              <a:lnSpc>
                <a:spcPct val="150000"/>
              </a:lnSpc>
            </a:pPr>
            <a:r>
              <a:rPr lang="ko-KR" altLang="en-US" sz="11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Arial" pitchFamily="34" charset="0"/>
              </a:rPr>
              <a:t>    </a:t>
            </a:r>
            <a:r>
              <a:rPr lang="ko-KR" altLang="en-US" sz="11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Arial" pitchFamily="34" charset="0"/>
              </a:rPr>
              <a:t> </a:t>
            </a:r>
            <a:r>
              <a:rPr lang="en-US" altLang="ko-KR" sz="11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Arial" pitchFamily="34" charset="0"/>
              </a:rPr>
              <a:t> </a:t>
            </a:r>
            <a:r>
              <a:rPr lang="ko-KR" altLang="en-US" sz="11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Arial" pitchFamily="34" charset="0"/>
              </a:rPr>
              <a:t>상단 탭 메뉴 중 </a:t>
            </a:r>
            <a:r>
              <a:rPr lang="en-US" altLang="ko-KR" sz="11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Arial" pitchFamily="34" charset="0"/>
              </a:rPr>
              <a:t>“</a:t>
            </a:r>
            <a:r>
              <a:rPr lang="ko-KR" altLang="en-US" sz="1100" b="1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Arial" pitchFamily="34" charset="0"/>
              </a:rPr>
              <a:t>승인팀</a:t>
            </a:r>
            <a:r>
              <a:rPr lang="ko-KR" altLang="en-US" sz="11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Arial" pitchFamily="34" charset="0"/>
              </a:rPr>
              <a:t> 리스트</a:t>
            </a:r>
            <a:r>
              <a:rPr lang="en-US" altLang="ko-KR" sz="11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Arial" pitchFamily="34" charset="0"/>
              </a:rPr>
              <a:t>＂</a:t>
            </a:r>
            <a:r>
              <a:rPr lang="ko-KR" altLang="en-US" sz="11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Arial" pitchFamily="34" charset="0"/>
              </a:rPr>
              <a:t>를 클릭하시면 해당 페이지로 이동됩니다</a:t>
            </a:r>
            <a:r>
              <a:rPr lang="en-US" altLang="ko-KR" sz="11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Arial" pitchFamily="34" charset="0"/>
              </a:rPr>
              <a:t>. </a:t>
            </a:r>
          </a:p>
          <a:p>
            <a:pPr marL="228600" indent="-228600">
              <a:lnSpc>
                <a:spcPct val="150000"/>
              </a:lnSpc>
            </a:pPr>
            <a:endParaRPr lang="en-US" altLang="ko-KR" sz="1100" b="1" dirty="0">
              <a:solidFill>
                <a:schemeClr val="tx1">
                  <a:lumMod val="65000"/>
                  <a:lumOff val="35000"/>
                </a:schemeClr>
              </a:solidFill>
              <a:latin typeface="+mn-ea"/>
              <a:cs typeface="Arial" pitchFamily="34" charset="0"/>
            </a:endParaRPr>
          </a:p>
          <a:p>
            <a:pPr marL="228600" indent="-228600">
              <a:lnSpc>
                <a:spcPct val="150000"/>
              </a:lnSpc>
            </a:pPr>
            <a:r>
              <a:rPr lang="en-US" altLang="ko-KR" sz="11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Arial" pitchFamily="34" charset="0"/>
              </a:rPr>
              <a:t>      </a:t>
            </a:r>
            <a:r>
              <a:rPr lang="ko-KR" altLang="en-US" sz="11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Arial" pitchFamily="34" charset="0"/>
              </a:rPr>
              <a:t>팀 아이디가 발급 되었을 경우 </a:t>
            </a:r>
            <a:r>
              <a:rPr lang="ko-KR" altLang="en-US" sz="1100" b="1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Arial" pitchFamily="34" charset="0"/>
              </a:rPr>
              <a:t>팀아이디가</a:t>
            </a:r>
            <a:r>
              <a:rPr lang="ko-KR" altLang="en-US" sz="11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Arial" pitchFamily="34" charset="0"/>
              </a:rPr>
              <a:t> 나타납니다</a:t>
            </a:r>
            <a:r>
              <a:rPr lang="en-US" altLang="ko-KR" sz="11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Arial" pitchFamily="34" charset="0"/>
              </a:rPr>
              <a:t>.</a:t>
            </a:r>
          </a:p>
          <a:p>
            <a:pPr marL="228600" indent="-228600">
              <a:lnSpc>
                <a:spcPct val="150000"/>
              </a:lnSpc>
            </a:pPr>
            <a:r>
              <a:rPr lang="en-US" altLang="ko-KR" sz="1100" b="1" dirty="0">
                <a:solidFill>
                  <a:srgbClr val="C00000"/>
                </a:solidFill>
                <a:latin typeface="+mn-ea"/>
                <a:cs typeface="Arial" pitchFamily="34" charset="0"/>
              </a:rPr>
              <a:t>	 </a:t>
            </a:r>
            <a:r>
              <a:rPr lang="ko-KR" altLang="en-US" sz="1100" b="1" dirty="0" smtClean="0">
                <a:solidFill>
                  <a:srgbClr val="C00000"/>
                </a:solidFill>
                <a:latin typeface="+mn-ea"/>
                <a:cs typeface="Arial" pitchFamily="34" charset="0"/>
              </a:rPr>
              <a:t>승인이 완료 되었다고 </a:t>
            </a:r>
            <a:r>
              <a:rPr lang="ko-KR" altLang="en-US" sz="1100" b="1" dirty="0" err="1" smtClean="0">
                <a:solidFill>
                  <a:srgbClr val="C00000"/>
                </a:solidFill>
                <a:latin typeface="+mn-ea"/>
                <a:cs typeface="Arial" pitchFamily="34" charset="0"/>
              </a:rPr>
              <a:t>팀아이디가</a:t>
            </a:r>
            <a:r>
              <a:rPr lang="ko-KR" altLang="en-US" sz="1100" b="1" dirty="0" smtClean="0">
                <a:solidFill>
                  <a:srgbClr val="C00000"/>
                </a:solidFill>
                <a:latin typeface="+mn-ea"/>
                <a:cs typeface="Arial" pitchFamily="34" charset="0"/>
              </a:rPr>
              <a:t> 바로 </a:t>
            </a:r>
            <a:r>
              <a:rPr lang="ko-KR" altLang="en-US" sz="1100" b="1" dirty="0" err="1" smtClean="0">
                <a:solidFill>
                  <a:srgbClr val="C00000"/>
                </a:solidFill>
                <a:latin typeface="+mn-ea"/>
                <a:cs typeface="Arial" pitchFamily="34" charset="0"/>
              </a:rPr>
              <a:t>발급되는것은</a:t>
            </a:r>
            <a:r>
              <a:rPr lang="ko-KR" altLang="en-US" sz="1100" b="1" dirty="0" smtClean="0">
                <a:solidFill>
                  <a:srgbClr val="C00000"/>
                </a:solidFill>
                <a:latin typeface="+mn-ea"/>
                <a:cs typeface="Arial" pitchFamily="34" charset="0"/>
              </a:rPr>
              <a:t> 아닙니다</a:t>
            </a:r>
            <a:r>
              <a:rPr lang="en-US" altLang="ko-KR" sz="1100" b="1" dirty="0" smtClean="0">
                <a:solidFill>
                  <a:srgbClr val="C00000"/>
                </a:solidFill>
                <a:latin typeface="+mn-ea"/>
                <a:cs typeface="Arial" pitchFamily="34" charset="0"/>
              </a:rPr>
              <a:t>. </a:t>
            </a:r>
          </a:p>
          <a:p>
            <a:pPr marL="228600" indent="-228600">
              <a:lnSpc>
                <a:spcPct val="150000"/>
              </a:lnSpc>
            </a:pPr>
            <a:r>
              <a:rPr lang="en-US" altLang="ko-KR" sz="11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Arial" pitchFamily="34" charset="0"/>
              </a:rPr>
              <a:t>      </a:t>
            </a:r>
            <a:r>
              <a:rPr lang="ko-KR" altLang="en-US" sz="11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Arial" pitchFamily="34" charset="0"/>
              </a:rPr>
              <a:t>팀 </a:t>
            </a:r>
            <a:r>
              <a:rPr lang="ko-KR" altLang="en-US" sz="1100" b="1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Arial" pitchFamily="34" charset="0"/>
              </a:rPr>
              <a:t>신청시</a:t>
            </a:r>
            <a:r>
              <a:rPr lang="ko-KR" altLang="en-US" sz="11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Arial" pitchFamily="34" charset="0"/>
              </a:rPr>
              <a:t> </a:t>
            </a:r>
            <a:r>
              <a:rPr lang="ko-KR" altLang="en-US" sz="1100" b="1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Arial" pitchFamily="34" charset="0"/>
              </a:rPr>
              <a:t>업로드한</a:t>
            </a:r>
            <a:r>
              <a:rPr lang="ko-KR" altLang="en-US" sz="11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Arial" pitchFamily="34" charset="0"/>
              </a:rPr>
              <a:t> 자료를 확인 할 수 있습니다</a:t>
            </a:r>
            <a:r>
              <a:rPr lang="en-US" altLang="ko-KR" sz="11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Arial" pitchFamily="34" charset="0"/>
              </a:rPr>
              <a:t>.</a:t>
            </a:r>
          </a:p>
          <a:p>
            <a:pPr marL="228600" indent="-228600">
              <a:lnSpc>
                <a:spcPct val="150000"/>
              </a:lnSpc>
            </a:pPr>
            <a:r>
              <a:rPr lang="en-US" altLang="ko-KR" sz="11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Arial" pitchFamily="34" charset="0"/>
              </a:rPr>
              <a:t>     </a:t>
            </a:r>
          </a:p>
          <a:p>
            <a:pPr marL="228600" indent="-228600">
              <a:lnSpc>
                <a:spcPct val="150000"/>
              </a:lnSpc>
            </a:pPr>
            <a:endParaRPr lang="en-US" altLang="ko-KR" sz="1100" b="1" dirty="0" smtClean="0">
              <a:solidFill>
                <a:schemeClr val="tx1">
                  <a:lumMod val="65000"/>
                  <a:lumOff val="35000"/>
                </a:schemeClr>
              </a:solidFill>
              <a:latin typeface="+mn-ea"/>
              <a:cs typeface="Arial" pitchFamily="34" charset="0"/>
            </a:endParaRPr>
          </a:p>
          <a:p>
            <a:pPr marL="228600" indent="-228600">
              <a:lnSpc>
                <a:spcPct val="150000"/>
              </a:lnSpc>
            </a:pPr>
            <a:endParaRPr lang="ko-KR" altLang="en-US" sz="1100" b="1" dirty="0">
              <a:solidFill>
                <a:schemeClr val="tx1">
                  <a:lumMod val="65000"/>
                  <a:lumOff val="35000"/>
                </a:schemeClr>
              </a:solidFill>
              <a:latin typeface="+mn-ea"/>
              <a:cs typeface="Arial" pitchFamily="34" charset="0"/>
            </a:endParaRPr>
          </a:p>
        </p:txBody>
      </p:sp>
      <p:sp>
        <p:nvSpPr>
          <p:cNvPr id="11" name="타원 10"/>
          <p:cNvSpPr/>
          <p:nvPr/>
        </p:nvSpPr>
        <p:spPr>
          <a:xfrm>
            <a:off x="3068960" y="1259632"/>
            <a:ext cx="216024" cy="216024"/>
          </a:xfrm>
          <a:prstGeom prst="ellipse">
            <a:avLst/>
          </a:prstGeo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smtClean="0"/>
              <a:t>1</a:t>
            </a:r>
            <a:endParaRPr lang="ko-KR" altLang="en-US" sz="1000"/>
          </a:p>
        </p:txBody>
      </p:sp>
      <p:sp>
        <p:nvSpPr>
          <p:cNvPr id="12" name="타원 11"/>
          <p:cNvSpPr/>
          <p:nvPr/>
        </p:nvSpPr>
        <p:spPr>
          <a:xfrm>
            <a:off x="585677" y="5167676"/>
            <a:ext cx="216024" cy="216024"/>
          </a:xfrm>
          <a:prstGeom prst="ellipse">
            <a:avLst/>
          </a:prstGeo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dirty="0" smtClean="0"/>
              <a:t>1</a:t>
            </a:r>
            <a:endParaRPr lang="ko-KR" altLang="en-US" sz="1000" dirty="0"/>
          </a:p>
        </p:txBody>
      </p:sp>
      <p:sp>
        <p:nvSpPr>
          <p:cNvPr id="6" name="직사각형 5"/>
          <p:cNvSpPr/>
          <p:nvPr/>
        </p:nvSpPr>
        <p:spPr>
          <a:xfrm>
            <a:off x="5729391" y="2144302"/>
            <a:ext cx="632562" cy="12344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solidFill>
                <a:schemeClr val="bg1"/>
              </a:solidFill>
            </a:endParaRPr>
          </a:p>
        </p:txBody>
      </p:sp>
      <p:sp>
        <p:nvSpPr>
          <p:cNvPr id="13" name="타원 12"/>
          <p:cNvSpPr/>
          <p:nvPr/>
        </p:nvSpPr>
        <p:spPr>
          <a:xfrm>
            <a:off x="597448" y="5683924"/>
            <a:ext cx="216024" cy="216024"/>
          </a:xfrm>
          <a:prstGeom prst="ellipse">
            <a:avLst/>
          </a:prstGeo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dirty="0"/>
              <a:t>2</a:t>
            </a:r>
            <a:endParaRPr lang="ko-KR" altLang="en-US" sz="1000" dirty="0"/>
          </a:p>
        </p:txBody>
      </p:sp>
      <p:sp>
        <p:nvSpPr>
          <p:cNvPr id="14" name="타원 13"/>
          <p:cNvSpPr/>
          <p:nvPr/>
        </p:nvSpPr>
        <p:spPr>
          <a:xfrm>
            <a:off x="3879148" y="1679488"/>
            <a:ext cx="216024" cy="216024"/>
          </a:xfrm>
          <a:prstGeom prst="ellipse">
            <a:avLst/>
          </a:prstGeo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dirty="0"/>
              <a:t>2</a:t>
            </a:r>
            <a:endParaRPr lang="ko-KR" altLang="en-US" sz="1000" dirty="0"/>
          </a:p>
        </p:txBody>
      </p:sp>
      <p:sp>
        <p:nvSpPr>
          <p:cNvPr id="15" name="타원 14"/>
          <p:cNvSpPr/>
          <p:nvPr/>
        </p:nvSpPr>
        <p:spPr>
          <a:xfrm>
            <a:off x="5373216" y="2411760"/>
            <a:ext cx="216024" cy="216024"/>
          </a:xfrm>
          <a:prstGeom prst="ellipse">
            <a:avLst/>
          </a:prstGeo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dirty="0"/>
              <a:t>3</a:t>
            </a:r>
            <a:endParaRPr lang="ko-KR" altLang="en-US" sz="1000" dirty="0"/>
          </a:p>
        </p:txBody>
      </p:sp>
      <p:sp>
        <p:nvSpPr>
          <p:cNvPr id="16" name="타원 15"/>
          <p:cNvSpPr/>
          <p:nvPr/>
        </p:nvSpPr>
        <p:spPr>
          <a:xfrm>
            <a:off x="608496" y="6187980"/>
            <a:ext cx="216024" cy="216024"/>
          </a:xfrm>
          <a:prstGeom prst="ellipse">
            <a:avLst/>
          </a:prstGeo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dirty="0" smtClean="0"/>
              <a:t>3</a:t>
            </a:r>
            <a:endParaRPr lang="ko-KR" altLang="en-US" sz="1000" dirty="0"/>
          </a:p>
        </p:txBody>
      </p:sp>
      <p:pic>
        <p:nvPicPr>
          <p:cNvPr id="18" name="그림 1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48510" y="3065738"/>
            <a:ext cx="2004616" cy="150626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9" name="아래로 구부러진 화살표 18"/>
          <p:cNvSpPr/>
          <p:nvPr/>
        </p:nvSpPr>
        <p:spPr>
          <a:xfrm rot="19672658" flipH="1">
            <a:off x="4521893" y="2392078"/>
            <a:ext cx="818460" cy="359243"/>
          </a:xfrm>
          <a:prstGeom prst="curved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555059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7577</TotalTime>
  <Words>174</Words>
  <Application>Microsoft Office PowerPoint</Application>
  <PresentationFormat>화면 슬라이드 쇼(4:3)</PresentationFormat>
  <Paragraphs>115</Paragraphs>
  <Slides>8</Slides>
  <Notes>2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8</vt:i4>
      </vt:variant>
    </vt:vector>
  </HeadingPairs>
  <TitlesOfParts>
    <vt:vector size="9" baseType="lpstr">
      <vt:lpstr>Office 테마</vt:lpstr>
      <vt:lpstr>PowerPoint 프레젠테이션</vt:lpstr>
      <vt:lpstr>INDEX</vt:lpstr>
      <vt:lpstr>1.    사용자 로그인 하기</vt:lpstr>
      <vt:lpstr>2. 팀 – 전형안내</vt:lpstr>
      <vt:lpstr>3. 팀 – 신청방법(학원팀)</vt:lpstr>
      <vt:lpstr>3. 팀 – 신청방법(클럽팀)</vt:lpstr>
      <vt:lpstr>4. 팀 – 진행상태</vt:lpstr>
      <vt:lpstr>5. 팀 – 진행상태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김주현</dc:creator>
  <cp:lastModifiedBy>USER</cp:lastModifiedBy>
  <cp:revision>431</cp:revision>
  <cp:lastPrinted>2012-12-25T23:06:45Z</cp:lastPrinted>
  <dcterms:created xsi:type="dcterms:W3CDTF">2011-11-23T08:29:16Z</dcterms:created>
  <dcterms:modified xsi:type="dcterms:W3CDTF">2017-07-06T01:04:19Z</dcterms:modified>
</cp:coreProperties>
</file>